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  <p:sldMasterId id="2147483652" r:id="rId2"/>
    <p:sldMasterId id="2147483659" r:id="rId3"/>
    <p:sldMasterId id="2147483671" r:id="rId4"/>
  </p:sldMasterIdLst>
  <p:notesMasterIdLst>
    <p:notesMasterId r:id="rId10"/>
  </p:notesMasterIdLst>
  <p:handoutMasterIdLst>
    <p:handoutMasterId r:id="rId11"/>
  </p:handoutMasterIdLst>
  <p:sldIdLst>
    <p:sldId id="268" r:id="rId5"/>
    <p:sldId id="494" r:id="rId6"/>
    <p:sldId id="526" r:id="rId7"/>
    <p:sldId id="530" r:id="rId8"/>
    <p:sldId id="519" r:id="rId9"/>
  </p:sldIdLst>
  <p:sldSz cx="9906000" cy="6858000" type="A4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2E6F14E-2468-41D4-9E89-0D20DDFFFC0C}">
          <p14:sldIdLst>
            <p14:sldId id="268"/>
            <p14:sldId id="494"/>
            <p14:sldId id="526"/>
            <p14:sldId id="530"/>
            <p14:sldId id="519"/>
          </p14:sldIdLst>
        </p14:section>
        <p14:section name="无标题节" id="{B3D43E65-04D1-4006-8DAB-1ED7ECA003ED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255" userDrawn="1">
          <p15:clr>
            <a:srgbClr val="A4A3A4"/>
          </p15:clr>
        </p15:guide>
        <p15:guide id="2" pos="29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98"/>
    <a:srgbClr val="FAFFFF"/>
    <a:srgbClr val="014DA1"/>
    <a:srgbClr val="D7000F"/>
    <a:srgbClr val="004DA1"/>
    <a:srgbClr val="FEEB1C"/>
    <a:srgbClr val="F1930D"/>
    <a:srgbClr val="F1932A"/>
    <a:srgbClr val="FBC215"/>
    <a:srgbClr val="58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8"/>
    <p:restoredTop sz="94659"/>
  </p:normalViewPr>
  <p:slideViewPr>
    <p:cSldViewPr snapToGrid="0" showGuides="1">
      <p:cViewPr>
        <p:scale>
          <a:sx n="75" d="100"/>
          <a:sy n="75" d="100"/>
        </p:scale>
        <p:origin x="-1182" y="-240"/>
      </p:cViewPr>
      <p:guideLst>
        <p:guide orient="horz" pos="2255"/>
        <p:guide pos="29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F7C2BB9-5221-4F61-AD79-850EC5C4A504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>
              <a:buNone/>
            </a:pPr>
            <a:fld id="{9A0DB2DC-4C9A-4742-B13C-FB6460FD3503}" type="slidenum">
              <a:rPr lang="zh-CN" altLang="en-US" sz="1200" dirty="0">
                <a:latin typeface="等线" panose="02010600030101010101" pitchFamily="2" charset="-122"/>
                <a:ea typeface="等线" panose="02010600030101010101" pitchFamily="2" charset="-122"/>
              </a:rPr>
              <a:t>‹#›</a:t>
            </a:fld>
            <a:endParaRPr lang="zh-CN" altLang="en-US" sz="12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9408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DA93C28-31BD-4056-95C2-7B6D2782A0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编辑母版文本样式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>
              <a:buNone/>
            </a:pPr>
            <a:fld id="{9A0DB2DC-4C9A-4742-B13C-FB6460FD3503}" type="slidenum">
              <a:rPr lang="zh-CN" altLang="en-US" sz="1200" dirty="0">
                <a:latin typeface="等线" panose="02010600030101010101" pitchFamily="2" charset="-122"/>
                <a:ea typeface="等线" panose="02010600030101010101" pitchFamily="2" charset="-122"/>
              </a:rPr>
              <a:t>‹#›</a:t>
            </a:fld>
            <a:endParaRPr lang="zh-CN" altLang="en-US" sz="12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82423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6D9CF5-8647-8F49-8173-ABB60BEC8B78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  <a:ea typeface="黑体" panose="02010609060101010101" pitchFamily="49" charset="-122"/>
              </a:rPr>
              <a:t>‹#›</a:t>
            </a:fld>
            <a:endParaRPr lang="zh-CN" altLang="en-US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5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5878" y="1709738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75878" y="4589463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5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8652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8440" y="1825625"/>
            <a:ext cx="418652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2328" y="365125"/>
            <a:ext cx="8543925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4254" y="1778438"/>
            <a:ext cx="3959779" cy="823912"/>
          </a:xfrm>
        </p:spPr>
        <p:txBody>
          <a:bodyPr anchor="ctr" anchorCtr="0"/>
          <a:lstStyle>
            <a:lvl1pPr marL="0" indent="0">
              <a:buNone/>
              <a:defRPr sz="2275"/>
            </a:lvl1pPr>
            <a:lvl2pPr marL="371475" indent="0">
              <a:buNone/>
              <a:defRPr sz="1950"/>
            </a:lvl2pPr>
            <a:lvl3pPr marL="742950" indent="0">
              <a:buNone/>
              <a:defRPr sz="1625"/>
            </a:lvl3pPr>
            <a:lvl4pPr marL="1114425" indent="0">
              <a:buNone/>
              <a:defRPr sz="1465"/>
            </a:lvl4pPr>
            <a:lvl5pPr marL="1485900" indent="0">
              <a:buNone/>
              <a:defRPr sz="1465"/>
            </a:lvl5pPr>
            <a:lvl6pPr marL="1857375" indent="0">
              <a:buNone/>
              <a:defRPr sz="1465"/>
            </a:lvl6pPr>
            <a:lvl7pPr marL="2228850" indent="0">
              <a:buNone/>
              <a:defRPr sz="1465"/>
            </a:lvl7pPr>
            <a:lvl8pPr marL="2600325" indent="0">
              <a:buNone/>
              <a:defRPr sz="1465"/>
            </a:lvl8pPr>
            <a:lvl9pPr marL="2971800" indent="0">
              <a:buNone/>
              <a:defRPr sz="146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64254" y="2665379"/>
            <a:ext cx="3959779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83762" y="1778438"/>
            <a:ext cx="3979281" cy="823912"/>
          </a:xfrm>
        </p:spPr>
        <p:txBody>
          <a:bodyPr anchor="ctr" anchorCtr="0"/>
          <a:lstStyle>
            <a:lvl1pPr marL="0" indent="0">
              <a:buNone/>
              <a:defRPr sz="2275"/>
            </a:lvl1pPr>
            <a:lvl2pPr marL="371475" indent="0">
              <a:buNone/>
              <a:defRPr sz="1950"/>
            </a:lvl2pPr>
            <a:lvl3pPr marL="742950" indent="0">
              <a:buNone/>
              <a:defRPr sz="1625"/>
            </a:lvl3pPr>
            <a:lvl4pPr marL="1114425" indent="0">
              <a:buNone/>
              <a:defRPr sz="1465"/>
            </a:lvl4pPr>
            <a:lvl5pPr marL="1485900" indent="0">
              <a:buNone/>
              <a:defRPr sz="1465"/>
            </a:lvl5pPr>
            <a:lvl6pPr marL="1857375" indent="0">
              <a:buNone/>
              <a:defRPr sz="1465"/>
            </a:lvl6pPr>
            <a:lvl7pPr marL="2228850" indent="0">
              <a:buNone/>
              <a:defRPr sz="1465"/>
            </a:lvl7pPr>
            <a:lvl8pPr marL="2600325" indent="0">
              <a:buNone/>
              <a:defRPr sz="1465"/>
            </a:lvl8pPr>
            <a:lvl9pPr marL="2971800" indent="0">
              <a:buNone/>
              <a:defRPr sz="146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83762" y="2665379"/>
            <a:ext cx="39792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340" y="987425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40"/>
            </a:lvl2pPr>
            <a:lvl3pPr marL="742950" indent="0">
              <a:buNone/>
              <a:defRPr sz="975"/>
            </a:lvl3pPr>
            <a:lvl4pPr marL="1114425" indent="0">
              <a:buNone/>
              <a:defRPr sz="815"/>
            </a:lvl4pPr>
            <a:lvl5pPr marL="1485900" indent="0">
              <a:buNone/>
              <a:defRPr sz="815"/>
            </a:lvl5pPr>
            <a:lvl6pPr marL="1857375" indent="0">
              <a:buNone/>
              <a:defRPr sz="815"/>
            </a:lvl6pPr>
            <a:lvl7pPr marL="2228850" indent="0">
              <a:buNone/>
              <a:defRPr sz="815"/>
            </a:lvl7pPr>
            <a:lvl8pPr marL="2600325" indent="0">
              <a:buNone/>
              <a:defRPr sz="815"/>
            </a:lvl8pPr>
            <a:lvl9pPr marL="2971800" indent="0">
              <a:buNone/>
              <a:defRPr sz="81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384346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11340" y="457201"/>
            <a:ext cx="5014913" cy="5403850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384346" cy="3811588"/>
          </a:xfrm>
        </p:spPr>
        <p:txBody>
          <a:bodyPr/>
          <a:lstStyle>
            <a:lvl1pPr marL="0" indent="0">
              <a:buNone/>
              <a:defRPr sz="1625"/>
            </a:lvl1pPr>
            <a:lvl2pPr marL="371475" indent="0">
              <a:buNone/>
              <a:defRPr sz="1465"/>
            </a:lvl2pPr>
            <a:lvl3pPr marL="742950" indent="0">
              <a:buNone/>
              <a:defRPr sz="1300"/>
            </a:lvl3pPr>
            <a:lvl4pPr marL="1114425" indent="0">
              <a:buNone/>
              <a:defRPr sz="1140"/>
            </a:lvl4pPr>
            <a:lvl5pPr marL="1485900" indent="0">
              <a:buNone/>
              <a:defRPr sz="1140"/>
            </a:lvl5pPr>
            <a:lvl6pPr marL="1857375" indent="0">
              <a:buNone/>
              <a:defRPr sz="1140"/>
            </a:lvl6pPr>
            <a:lvl7pPr marL="2228850" indent="0">
              <a:buNone/>
              <a:defRPr sz="1140"/>
            </a:lvl7pPr>
            <a:lvl8pPr marL="2600325" indent="0">
              <a:buNone/>
              <a:defRPr sz="1140"/>
            </a:lvl8pPr>
            <a:lvl9pPr marL="2971800" indent="0">
              <a:buNone/>
              <a:defRPr sz="114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6D9CF5-8647-8F49-8173-ABB60BEC8B78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  <a:ea typeface="黑体" panose="02010609060101010101" pitchFamily="49" charset="-122"/>
              </a:rPr>
              <a:t>‹#›</a:t>
            </a:fld>
            <a:endParaRPr lang="zh-CN" altLang="en-US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spect="1" noChangeArrowheads="1" noTextEdit="1"/>
          </p:cNvSpPr>
          <p:nvPr/>
        </p:nvSpPr>
        <p:spPr bwMode="auto">
          <a:xfrm>
            <a:off x="1984375" y="4110038"/>
            <a:ext cx="5578475" cy="14065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>
            <a:noAutofit/>
          </a:bodyPr>
          <a:lstStyle>
            <a:lvl1pPr algn="ctr">
              <a:defRPr sz="3200" b="1">
                <a:solidFill>
                  <a:srgbClr val="3C3A38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238250" y="3602038"/>
            <a:ext cx="7429500" cy="1655762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rgbClr val="72717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9F9C20-2E51-F34B-B0D2-CDD7DB29F2D4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281363" y="6489700"/>
            <a:ext cx="334327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spect="1" noChangeArrowheads="1" noTextEdit="1"/>
          </p:cNvSpPr>
          <p:nvPr/>
        </p:nvSpPr>
        <p:spPr bwMode="auto">
          <a:xfrm>
            <a:off x="2279650" y="4270375"/>
            <a:ext cx="5578475" cy="14065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3538" y="765175"/>
            <a:ext cx="3891768" cy="260191"/>
          </a:xfrm>
        </p:spPr>
        <p:txBody>
          <a:bodyPr lIns="0" tIns="0" rIns="0" bIns="0" anchor="t" anchorCtr="0">
            <a:noAutofit/>
          </a:bodyPr>
          <a:lstStyle>
            <a:lvl1pPr>
              <a:defRPr sz="2400">
                <a:solidFill>
                  <a:srgbClr val="03192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739774" y="1134147"/>
            <a:ext cx="8461375" cy="1144587"/>
          </a:xfrm>
        </p:spPr>
        <p:txBody>
          <a:bodyPr lIns="0" tIns="0" r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38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739773" y="2638425"/>
            <a:ext cx="8461375" cy="3454400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F0A4C77-B8EE-0F45-ACDC-E7CBC0BB7189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281363" y="6481763"/>
            <a:ext cx="334327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2625" y="889001"/>
            <a:ext cx="8543925" cy="596900"/>
          </a:xfrm>
        </p:spPr>
        <p:txBody>
          <a:bodyPr lIns="0" tIns="0" rIns="0" bIns="0" anchor="t" anchorCtr="0">
            <a:normAutofit/>
          </a:bodyPr>
          <a:lstStyle>
            <a:lvl1pPr>
              <a:defRPr sz="3200">
                <a:solidFill>
                  <a:srgbClr val="3C3A38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82625" y="1681163"/>
            <a:ext cx="4191000" cy="823912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1">
                <a:solidFill>
                  <a:srgbClr val="7271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5014913" y="1681163"/>
            <a:ext cx="4211637" cy="823912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1">
                <a:solidFill>
                  <a:srgbClr val="7271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126109-87BF-CD4D-A320-A836C78B58EC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>
          <a:xfrm>
            <a:off x="3281363" y="6481763"/>
            <a:ext cx="334327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6332" y="765175"/>
            <a:ext cx="3194050" cy="711933"/>
          </a:xfrm>
        </p:spPr>
        <p:txBody>
          <a:bodyPr lIns="0" tIns="0" rIns="0" bIns="0" anchor="t" anchorCtr="0">
            <a:noAutofit/>
          </a:bodyPr>
          <a:lstStyle>
            <a:lvl1pPr>
              <a:defRPr sz="2400">
                <a:solidFill>
                  <a:srgbClr val="3C3A38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86238" y="1740634"/>
            <a:ext cx="5014912" cy="4352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736332" y="1740633"/>
            <a:ext cx="3194050" cy="435219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solidFill>
                  <a:srgbClr val="72717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7000690-82A8-CD45-849F-46E3FC256FF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3"/>
          </p:nvPr>
        </p:nvSpPr>
        <p:spPr>
          <a:xfrm>
            <a:off x="3281363" y="6489700"/>
            <a:ext cx="334327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2024/1/12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spect="1" noChangeArrowheads="1" noTextEdit="1"/>
          </p:cNvSpPr>
          <p:nvPr/>
        </p:nvSpPr>
        <p:spPr bwMode="auto">
          <a:xfrm>
            <a:off x="1984375" y="4110038"/>
            <a:ext cx="5578475" cy="14065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>
            <a:noAutofit/>
          </a:bodyPr>
          <a:lstStyle>
            <a:lvl1pPr algn="ctr">
              <a:defRPr sz="3200" b="1">
                <a:solidFill>
                  <a:srgbClr val="3C3A38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238250" y="3602038"/>
            <a:ext cx="7429500" cy="1655762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rgbClr val="72717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9F9C20-2E51-F34B-B0D2-CDD7DB29F2D4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281363" y="6489700"/>
            <a:ext cx="334327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/>
          <p:cNvSpPr>
            <a:spLocks noChangeAspect="1" noChangeArrowheads="1" noTextEdit="1"/>
          </p:cNvSpPr>
          <p:nvPr/>
        </p:nvSpPr>
        <p:spPr bwMode="auto">
          <a:xfrm>
            <a:off x="2279650" y="4270375"/>
            <a:ext cx="5578475" cy="14065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3538" y="765175"/>
            <a:ext cx="3891768" cy="260191"/>
          </a:xfrm>
        </p:spPr>
        <p:txBody>
          <a:bodyPr lIns="0" tIns="0" rIns="0" bIns="0" anchor="t" anchorCtr="0">
            <a:noAutofit/>
          </a:bodyPr>
          <a:lstStyle>
            <a:lvl1pPr>
              <a:defRPr sz="2400">
                <a:solidFill>
                  <a:srgbClr val="03192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739774" y="1134147"/>
            <a:ext cx="8461375" cy="1144587"/>
          </a:xfrm>
        </p:spPr>
        <p:txBody>
          <a:bodyPr lIns="0" tIns="0" r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</a:p>
        </p:txBody>
      </p:sp>
      <p:sp>
        <p:nvSpPr>
          <p:cNvPr id="38" name="文本占位符 2"/>
          <p:cNvSpPr>
            <a:spLocks noGrp="1"/>
          </p:cNvSpPr>
          <p:nvPr>
            <p:ph type="body" idx="13" hasCustomPrompt="1"/>
          </p:nvPr>
        </p:nvSpPr>
        <p:spPr>
          <a:xfrm>
            <a:off x="739773" y="2638425"/>
            <a:ext cx="8461375" cy="3454400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400"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F0A4C77-B8EE-0F45-ACDC-E7CBC0BB7189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281363" y="6481763"/>
            <a:ext cx="334327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2625" y="889001"/>
            <a:ext cx="8543925" cy="596900"/>
          </a:xfrm>
        </p:spPr>
        <p:txBody>
          <a:bodyPr lIns="0" tIns="0" rIns="0" bIns="0" anchor="t" anchorCtr="0">
            <a:normAutofit/>
          </a:bodyPr>
          <a:lstStyle>
            <a:lvl1pPr>
              <a:defRPr sz="3200">
                <a:solidFill>
                  <a:srgbClr val="3C3A38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82625" y="1681163"/>
            <a:ext cx="4191000" cy="823912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1">
                <a:solidFill>
                  <a:srgbClr val="7271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5014913" y="1681163"/>
            <a:ext cx="4211637" cy="823912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1">
                <a:solidFill>
                  <a:srgbClr val="7271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126109-87BF-CD4D-A320-A836C78B58EC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>
          <a:xfrm>
            <a:off x="3281363" y="6481763"/>
            <a:ext cx="334327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6332" y="765175"/>
            <a:ext cx="3194050" cy="711933"/>
          </a:xfrm>
        </p:spPr>
        <p:txBody>
          <a:bodyPr lIns="0" tIns="0" rIns="0" bIns="0" anchor="t" anchorCtr="0">
            <a:noAutofit/>
          </a:bodyPr>
          <a:lstStyle>
            <a:lvl1pPr>
              <a:defRPr sz="2400">
                <a:solidFill>
                  <a:srgbClr val="3C3A38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86238" y="1740634"/>
            <a:ext cx="5014912" cy="4352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736332" y="1740633"/>
            <a:ext cx="3194050" cy="435219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solidFill>
                  <a:srgbClr val="72717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7000690-82A8-CD45-849F-46E3FC256FF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3"/>
          </p:nvPr>
        </p:nvSpPr>
        <p:spPr>
          <a:xfrm>
            <a:off x="3281363" y="6489700"/>
            <a:ext cx="334327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113B6C-1DE9-C242-9C48-AF4202B67C21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6947" y="178859"/>
            <a:ext cx="8543925" cy="295275"/>
          </a:xfrm>
        </p:spPr>
        <p:txBody>
          <a:bodyPr>
            <a:normAutofit/>
          </a:bodyPr>
          <a:lstStyle>
            <a:lvl1pPr>
              <a:defRPr sz="1950" b="1">
                <a:solidFill>
                  <a:srgbClr val="F2F2F2"/>
                </a:solidFill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2024/1/12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2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5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6D9CF5-8647-8F49-8173-ABB60BEC8B78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281363" y="648176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96113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  <a:ea typeface="黑体" panose="02010609060101010101" pitchFamily="49" charset="-122"/>
              </a:rPr>
              <a:t>‹#›</a:t>
            </a:fld>
            <a:endParaRPr lang="zh-CN" altLang="en-US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8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722313" y="365125"/>
            <a:ext cx="8543925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>
          <a:xfrm>
            <a:off x="722313" y="1825625"/>
            <a:ext cx="8543925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113B6C-1DE9-C242-9C48-AF4202B67C21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961438" y="6483350"/>
            <a:ext cx="479425" cy="277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None/>
            </a:pPr>
            <a:fld id="{9A0DB2DC-4C9A-4742-B13C-FB6460FD3503}" type="slidenum">
              <a:rPr lang="zh-CN" altLang="en-US" sz="1200" dirty="0">
                <a:solidFill>
                  <a:srgbClr val="B3B2B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‹#›</a:t>
            </a:fld>
            <a:endParaRPr lang="zh-CN" altLang="en-US" sz="1200" dirty="0">
              <a:solidFill>
                <a:srgbClr val="B3B2B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占位符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3075" name="文本占位符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81038" y="648970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D95DDFD-DF6C-3243-8B58-0D3DDF93937F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928100" y="6462713"/>
            <a:ext cx="37147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buNone/>
            </a:pPr>
            <a:fld id="{9A0DB2DC-4C9A-4742-B13C-FB6460FD3503}" type="slidenum">
              <a:rPr lang="zh-CN" altLang="en-US" sz="1200" dirty="0">
                <a:solidFill>
                  <a:srgbClr val="B3B2B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‹#›</a:t>
            </a:fld>
            <a:endParaRPr lang="zh-CN" altLang="en-US" sz="1200" dirty="0">
              <a:solidFill>
                <a:srgbClr val="B3B2B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6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722313" y="365125"/>
            <a:ext cx="8543925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>
          <a:xfrm>
            <a:off x="722313" y="1825625"/>
            <a:ext cx="8543925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81038" y="648176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113B6C-1DE9-C242-9C48-AF4202B67C21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2024/1/12 Friday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961438" y="6483350"/>
            <a:ext cx="479425" cy="277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None/>
            </a:pPr>
            <a:fld id="{9A0DB2DC-4C9A-4742-B13C-FB6460FD3503}" type="slidenum">
              <a:rPr lang="zh-CN" altLang="en-US" sz="1200" dirty="0">
                <a:solidFill>
                  <a:srgbClr val="B3B2B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‹#›</a:t>
            </a:fld>
            <a:endParaRPr lang="zh-CN" altLang="en-US" sz="1200" dirty="0">
              <a:solidFill>
                <a:srgbClr val="B3B2B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55040" y="219710"/>
            <a:ext cx="3502660" cy="5886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l">
              <a:buNone/>
            </a:pPr>
            <a:r>
              <a:rPr lang="zh-CN" altLang="en-US" sz="1600" b="1" spc="1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</a:t>
            </a:r>
            <a:r>
              <a:rPr lang="zh-CN" altLang="en-US" sz="1600" b="1" spc="1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化明达（内蒙古）控股有限公司</a:t>
            </a:r>
            <a:endParaRPr lang="en-US" altLang="zh-CN" sz="1600" b="1" spc="1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None/>
            </a:pPr>
            <a:endParaRPr lang="zh-CN" altLang="en-US" sz="1200" b="1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logo图片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4517" y="219710"/>
            <a:ext cx="540523" cy="4406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01800" y="2514600"/>
            <a:ext cx="6642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应聘部门：</a:t>
            </a:r>
            <a:r>
              <a:rPr lang="en-US" altLang="zh-CN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应聘岗位：</a:t>
            </a:r>
            <a:r>
              <a:rPr lang="en-US" altLang="zh-CN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应聘人姓名：</a:t>
            </a:r>
            <a:endParaRPr lang="zh-CN" alt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/>
        </p:nvSpPr>
        <p:spPr>
          <a:xfrm>
            <a:off x="1092200" y="1509713"/>
            <a:ext cx="8037513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34950" indent="-23495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 2" panose="05020102010507070707" pitchFamily="18" charset="2"/>
              <a:buChar char="¾"/>
              <a:defRPr sz="1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defRPr>
            </a:lvl1pPr>
            <a:lvl2pPr marL="457200" indent="-22098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" panose="05000000000000000000" pitchFamily="2" charset="2"/>
              <a:buChar char="Ø"/>
              <a:defRPr sz="1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814705" indent="-5080" algn="just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Monotype Sorts" pitchFamily="2" charset="2"/>
              <a:buChar char="•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106805" indent="-1778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Font typeface="Wingdings" panose="05000000000000000000" pitchFamily="2" charset="2"/>
              <a:buChar char="–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1390650" indent="-17018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Char char="–"/>
              <a:defRPr sz="2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个人简介</a:t>
            </a: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现所从事工作的自我评价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对竞聘岗位的理解与工作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思路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个人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竞聘岗位的优势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分析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未来工作计划及预期达到的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目标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l" eaLnBrk="1" hangingPunct="1">
              <a:lnSpc>
                <a:spcPct val="150000"/>
              </a:lnSpc>
              <a:spcBef>
                <a:spcPct val="20000"/>
              </a:spcBef>
              <a:buClrTx/>
              <a:buFont typeface="Wingdings" panose="05000000000000000000" pitchFamily="2" charset="2"/>
              <a:buChar char="Ø"/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自由发挥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5900" y="723900"/>
            <a:ext cx="444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 smtClean="0"/>
              <a:t>目录</a:t>
            </a:r>
            <a:endParaRPr lang="zh-CN" altLang="en-US" sz="32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2"/>
          <p:cNvSpPr>
            <a:spLocks noGrp="1"/>
          </p:cNvSpPr>
          <p:nvPr>
            <p:ph type="title"/>
          </p:nvPr>
        </p:nvSpPr>
        <p:spPr>
          <a:xfrm>
            <a:off x="506413" y="401638"/>
            <a:ext cx="8804275" cy="598487"/>
          </a:xfrm>
          <a:ln/>
        </p:spPr>
        <p:txBody>
          <a:bodyPr vert="horz" wrap="square" lIns="0" tIns="0" rIns="0" bIns="0" anchor="b"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en-US" dirty="0">
                <a:latin typeface="+mn-ea"/>
                <a:ea typeface="+mn-ea"/>
                <a:cs typeface="+mj-cs"/>
              </a:rPr>
              <a:t>个人简介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393700" y="1130300"/>
            <a:ext cx="86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4276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2"/>
          <p:cNvSpPr>
            <a:spLocks noGrp="1"/>
          </p:cNvSpPr>
          <p:nvPr>
            <p:ph type="title"/>
          </p:nvPr>
        </p:nvSpPr>
        <p:spPr>
          <a:xfrm>
            <a:off x="506413" y="401638"/>
            <a:ext cx="8804275" cy="598487"/>
          </a:xfrm>
          <a:ln/>
        </p:spPr>
        <p:txBody>
          <a:bodyPr vert="horz" wrap="square" lIns="0" tIns="0" rIns="0" bIns="0" anchor="b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dirty="0"/>
              <a:t>现所从事工作的自我评价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393700" y="1130300"/>
            <a:ext cx="869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8958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3"/>
          <p:cNvSpPr txBox="1"/>
          <p:nvPr/>
        </p:nvSpPr>
        <p:spPr>
          <a:xfrm>
            <a:off x="2381885" y="2464435"/>
            <a:ext cx="5142865" cy="16351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noAutofit/>
          </a:bodyPr>
          <a:lstStyle/>
          <a:p>
            <a:pPr algn="ctr">
              <a:buNone/>
            </a:pPr>
            <a:r>
              <a:rPr lang="zh-CN" sz="8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</a:t>
            </a:r>
            <a:r>
              <a:rPr lang="en-US" altLang="zh-CN" sz="8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sz="8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</a:t>
            </a:r>
            <a:r>
              <a:rPr lang="en-US" altLang="zh-CN" sz="8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sz="8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聆</a:t>
            </a:r>
            <a:r>
              <a:rPr lang="en-US" altLang="zh-CN" sz="8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sz="8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听</a:t>
            </a: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955040" y="275590"/>
            <a:ext cx="3731260" cy="5327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l">
              <a:buNone/>
            </a:pPr>
            <a:r>
              <a:rPr lang="zh-CN" altLang="en-US" b="1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</a:t>
            </a:r>
            <a:r>
              <a:rPr lang="zh-CN" altLang="en-US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化明达（内蒙古）控股有限公司</a:t>
            </a:r>
            <a:endParaRPr lang="en-US" altLang="zh-CN" b="1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None/>
            </a:pPr>
            <a:endParaRPr lang="zh-CN" altLang="en-US" sz="1200" b="1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logo图片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9885" y="219710"/>
            <a:ext cx="605155" cy="4933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A1NzhmOTMwNjk0NmM4NDUyN2ZmYTRmZTAzNzMxMTAifQ=="/>
  <p:tag name="KSO_WPP_MARK_KEY" val="000fc71c-f322-495d-be33-2dd873a758c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29659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2-12-15T17:38:14&quot;,&quot;maxSize&quot;:{&quot;size1&quot;:31.1},&quot;minSize&quot;:{&quot;size1&quot;:17.8},&quot;normalSize&quot;:{&quot;size1&quot;:17.8},&quot;subLayout&quot;:[{&quot;id&quot;:&quot;2022-12-15T17:38:14&quot;,&quot;margin&quot;:{&quot;bottom&quot;:0,&quot;left&quot;:1.3755624294281006,&quot;right&quot;:1.3755624294281006,&quot;top&quot;:1.6929999589920044},&quot;type&quot;:0},{&quot;id&quot;:&quot;2022-12-15T17:38:14&quot;,&quot;margin&quot;:{&quot;bottom&quot;:0.847000002861023,&quot;left&quot;:0.6881874799728394,&quot;right&quot;:0.6881874799728394,&quot;top&quot;:0.847000002861023},&quot;type&quot;:0}],&quot;type&quot;:0}"/>
  <p:tag name="KSO_WM_SLIDE_BACKGROUND" val="[&quot;general&quot;]"/>
  <p:tag name="KSO_WM_SLIDE_RATIO" val="1.777778"/>
  <p:tag name="KSO_WM_SLIDE_CAN_ADD_NAVIGATION" val="1"/>
  <p:tag name="KSO_WM_SLIDE_ID" val="diagram20229659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64*396"/>
  <p:tag name="KSO_WM_SLIDE_POSITION" val="48*48"/>
  <p:tag name="KSO_WM_TAG_VERSION" val="1.0"/>
  <p:tag name="KSO_WM_SLIDE_LAYOUT" val="a_d"/>
  <p:tag name="KSO_WM_SLIDE_LAYOUT_CNT" val="1_1"/>
  <p:tag name="KSO_WM_CHIP_FILLPROP" val="[[{&quot;text_align&quot;:&quot;lt&quot;,&quot;text_direction&quot;:&quot;horizontal&quot;,&quot;support_big_font&quot;:false,&quot;picture_toward&quot;:0,&quot;picture_dockside&quot;:[],&quot;fill_id&quot;:&quot;fbc1d1c81b9c4bca8f09873cfc4ac6db&quot;,&quot;fill_align&quot;:&quot;lt&quot;,&quot;chip_types&quot;:[&quot;header&quot;]},{&quot;text_align&quot;:&quot;lt&quot;,&quot;text_direction&quot;:&quot;horizontal&quot;,&quot;support_big_font&quot;:false,&quot;picture_toward&quot;:0,&quot;picture_dockside&quot;:[],&quot;fill_id&quot;:&quot;736496b0653343f1bfd4c6dc9c47e1b4&quot;,&quot;fill_align&quot;:&quot;lt&quot;,&quot;chip_types&quot;:[&quot;text&quot;]}],[{&quot;text_align&quot;:&quot;lt&quot;,&quot;text_direction&quot;:&quot;horizontal&quot;,&quot;support_big_font&quot;:false,&quot;picture_toward&quot;:0,&quot;picture_dockside&quot;:[],&quot;fill_id&quot;:&quot;fbc1d1c81b9c4bca8f09873cfc4ac6db&quot;,&quot;fill_align&quot;:&quot;lt&quot;,&quot;chip_types&quot;:[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diagram&quot;,&quot;pictext&quot;,&quot;picture&quot;,&quot;chart&quot;,&quot;table&quot;,&quot;video&quot;]}],[{&quot;text_align&quot;:&quot;cm&quot;,&quot;text_direction&quot;:&quot;horizontal&quot;,&quot;support_big_font&quot;:false,&quot;picture_toward&quot;:0,&quot;picture_dockside&quot;:[],&quot;fill_id&quot;:&quot;fbc1d1c81b9c4bca8f09873cfc4ac6db&quot;,&quot;fill_align&quot;:&quot;cm&quot;,&quot;chip_types&quot;:[&quot;text&quot;,&quot;header&quot;]},{&quot;text_align&quot;:&quot;c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picture&quot;]}],[{&quot;text_align&quot;:&quot;lm&quot;,&quot;text_direction&quot;:&quot;horizontal&quot;,&quot;support_big_font&quot;:false,&quot;picture_toward&quot;:0,&quot;picture_dockside&quot;:[],&quot;fill_id&quot;:&quot;fbc1d1c81b9c4bca8f09873cfc4ac6db&quot;,&quot;fill_align&quot;:&quot;lm&quot;,&quot;chip_types&quot;:[&quot;text&quot;]},{&quot;text_align&quot;:&quot;c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picture&quot;]}],[{&quot;text_align&quot;:&quot;lm&quot;,&quot;text_direction&quot;:&quot;horizontal&quot;,&quot;support_big_font&quot;:false,&quot;picture_toward&quot;:0,&quot;picture_dockside&quot;:[],&quot;fill_id&quot;:&quot;fbc1d1c81b9c4bca8f09873cfc4ac6db&quot;,&quot;fill_align&quot;:&quot;lm&quot;,&quot;chip_types&quot;:[&quot;text&quot;,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diagram&quot;,&quot;text&quot;,&quot;picture&quot;,&quot;chart&quot;,&quot;table&quot;,&quot;video&quot;]}]]"/>
  <p:tag name="KSO_WM_CHIP_GROUPID" val="5f5ee1ca4d6848d78f644aec"/>
  <p:tag name="KSO_WM_CHIP_XID" val="5f696419553136823a5e6172"/>
  <p:tag name="FIXED_XID_TMP" val="5f5ee1ca4d6848d78f644aec"/>
  <p:tag name="KSO_WM_CHIP_DECFILLPROP" val="[]"/>
  <p:tag name="KSO_WM_SLIDE_BK_DARK_LIGHT" val="2"/>
  <p:tag name="KSO_WM_SLIDE_BACKGROUND_TYPE" val="general"/>
  <p:tag name="KSO_WM_SLIDE_SUPPORT_FEATURE_TYPE" val="3"/>
  <p:tag name="KSO_WM_TEMPLATE_ASSEMBLE_XID" val="639aeb060c9383becde692eb"/>
  <p:tag name="KSO_WM_TEMPLATE_ASSEMBLE_GROUPID" val="639aeb060c9383becde692eb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29659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2-12-15T17:38:14&quot;,&quot;maxSize&quot;:{&quot;size1&quot;:31.1},&quot;minSize&quot;:{&quot;size1&quot;:17.8},&quot;normalSize&quot;:{&quot;size1&quot;:17.8},&quot;subLayout&quot;:[{&quot;id&quot;:&quot;2022-12-15T17:38:14&quot;,&quot;margin&quot;:{&quot;bottom&quot;:0,&quot;left&quot;:1.3755624294281006,&quot;right&quot;:1.3755624294281006,&quot;top&quot;:1.6929999589920044},&quot;type&quot;:0},{&quot;id&quot;:&quot;2022-12-15T17:38:14&quot;,&quot;margin&quot;:{&quot;bottom&quot;:0.847000002861023,&quot;left&quot;:0.6881874799728394,&quot;right&quot;:0.6881874799728394,&quot;top&quot;:0.847000002861023},&quot;type&quot;:0}],&quot;type&quot;:0}"/>
  <p:tag name="KSO_WM_SLIDE_BACKGROUND" val="[&quot;general&quot;]"/>
  <p:tag name="KSO_WM_SLIDE_RATIO" val="1.777778"/>
  <p:tag name="KSO_WM_SLIDE_CAN_ADD_NAVIGATION" val="1"/>
  <p:tag name="KSO_WM_SLIDE_ID" val="diagram20229659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64*396"/>
  <p:tag name="KSO_WM_SLIDE_POSITION" val="48*48"/>
  <p:tag name="KSO_WM_TAG_VERSION" val="1.0"/>
  <p:tag name="KSO_WM_SLIDE_LAYOUT" val="a_d"/>
  <p:tag name="KSO_WM_SLIDE_LAYOUT_CNT" val="1_1"/>
  <p:tag name="KSO_WM_CHIP_FILLPROP" val="[[{&quot;text_align&quot;:&quot;lt&quot;,&quot;text_direction&quot;:&quot;horizontal&quot;,&quot;support_big_font&quot;:false,&quot;picture_toward&quot;:0,&quot;picture_dockside&quot;:[],&quot;fill_id&quot;:&quot;fbc1d1c81b9c4bca8f09873cfc4ac6db&quot;,&quot;fill_align&quot;:&quot;lt&quot;,&quot;chip_types&quot;:[&quot;header&quot;]},{&quot;text_align&quot;:&quot;lt&quot;,&quot;text_direction&quot;:&quot;horizontal&quot;,&quot;support_big_font&quot;:false,&quot;picture_toward&quot;:0,&quot;picture_dockside&quot;:[],&quot;fill_id&quot;:&quot;736496b0653343f1bfd4c6dc9c47e1b4&quot;,&quot;fill_align&quot;:&quot;lt&quot;,&quot;chip_types&quot;:[&quot;text&quot;]}],[{&quot;text_align&quot;:&quot;lt&quot;,&quot;text_direction&quot;:&quot;horizontal&quot;,&quot;support_big_font&quot;:false,&quot;picture_toward&quot;:0,&quot;picture_dockside&quot;:[],&quot;fill_id&quot;:&quot;fbc1d1c81b9c4bca8f09873cfc4ac6db&quot;,&quot;fill_align&quot;:&quot;lt&quot;,&quot;chip_types&quot;:[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diagram&quot;,&quot;pictext&quot;,&quot;picture&quot;,&quot;chart&quot;,&quot;table&quot;,&quot;video&quot;]}],[{&quot;text_align&quot;:&quot;cm&quot;,&quot;text_direction&quot;:&quot;horizontal&quot;,&quot;support_big_font&quot;:false,&quot;picture_toward&quot;:0,&quot;picture_dockside&quot;:[],&quot;fill_id&quot;:&quot;fbc1d1c81b9c4bca8f09873cfc4ac6db&quot;,&quot;fill_align&quot;:&quot;cm&quot;,&quot;chip_types&quot;:[&quot;text&quot;,&quot;header&quot;]},{&quot;text_align&quot;:&quot;c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picture&quot;]}],[{&quot;text_align&quot;:&quot;lm&quot;,&quot;text_direction&quot;:&quot;horizontal&quot;,&quot;support_big_font&quot;:false,&quot;picture_toward&quot;:0,&quot;picture_dockside&quot;:[],&quot;fill_id&quot;:&quot;fbc1d1c81b9c4bca8f09873cfc4ac6db&quot;,&quot;fill_align&quot;:&quot;lm&quot;,&quot;chip_types&quot;:[&quot;text&quot;]},{&quot;text_align&quot;:&quot;c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picture&quot;]}],[{&quot;text_align&quot;:&quot;lm&quot;,&quot;text_direction&quot;:&quot;horizontal&quot;,&quot;support_big_font&quot;:false,&quot;picture_toward&quot;:0,&quot;picture_dockside&quot;:[],&quot;fill_id&quot;:&quot;fbc1d1c81b9c4bca8f09873cfc4ac6db&quot;,&quot;fill_align&quot;:&quot;lm&quot;,&quot;chip_types&quot;:[&quot;text&quot;,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diagram&quot;,&quot;text&quot;,&quot;picture&quot;,&quot;chart&quot;,&quot;table&quot;,&quot;video&quot;]}]]"/>
  <p:tag name="KSO_WM_CHIP_GROUPID" val="5f5ee1ca4d6848d78f644aec"/>
  <p:tag name="KSO_WM_CHIP_XID" val="5f696419553136823a5e6172"/>
  <p:tag name="FIXED_XID_TMP" val="5f5ee1ca4d6848d78f644aec"/>
  <p:tag name="KSO_WM_CHIP_DECFILLPROP" val="[]"/>
  <p:tag name="KSO_WM_SLIDE_BK_DARK_LIGHT" val="2"/>
  <p:tag name="KSO_WM_SLIDE_BACKGROUND_TYPE" val="general"/>
  <p:tag name="KSO_WM_SLIDE_SUPPORT_FEATURE_TYPE" val="3"/>
  <p:tag name="KSO_WM_TEMPLATE_ASSEMBLE_XID" val="639aeb060c9383becde692eb"/>
  <p:tag name="KSO_WM_TEMPLATE_ASSEMBLE_GROUPID" val="639aeb060c9383becde692e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229659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2-12-15T17:38:14&quot;,&quot;maxSize&quot;:{&quot;size1&quot;:31.1},&quot;minSize&quot;:{&quot;size1&quot;:17.8},&quot;normalSize&quot;:{&quot;size1&quot;:17.8},&quot;subLayout&quot;:[{&quot;id&quot;:&quot;2022-12-15T17:38:14&quot;,&quot;margin&quot;:{&quot;bottom&quot;:0,&quot;left&quot;:1.3755624294281006,&quot;right&quot;:1.3755624294281006,&quot;top&quot;:1.6929999589920044},&quot;type&quot;:0},{&quot;id&quot;:&quot;2022-12-15T17:38:14&quot;,&quot;margin&quot;:{&quot;bottom&quot;:0.847000002861023,&quot;left&quot;:0.6881874799728394,&quot;right&quot;:0.6881874799728394,&quot;top&quot;:0.847000002861023},&quot;type&quot;:0}],&quot;type&quot;:0}"/>
  <p:tag name="KSO_WM_SLIDE_BACKGROUND" val="[&quot;general&quot;]"/>
  <p:tag name="KSO_WM_SLIDE_RATIO" val="1.777778"/>
  <p:tag name="KSO_WM_SLIDE_CAN_ADD_NAVIGATION" val="1"/>
  <p:tag name="KSO_WM_SLIDE_ID" val="diagram20229659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64*396"/>
  <p:tag name="KSO_WM_SLIDE_POSITION" val="48*48"/>
  <p:tag name="KSO_WM_TAG_VERSION" val="1.0"/>
  <p:tag name="KSO_WM_SLIDE_LAYOUT" val="a_d"/>
  <p:tag name="KSO_WM_SLIDE_LAYOUT_CNT" val="1_1"/>
  <p:tag name="KSO_WM_CHIP_FILLPROP" val="[[{&quot;text_align&quot;:&quot;lt&quot;,&quot;text_direction&quot;:&quot;horizontal&quot;,&quot;support_big_font&quot;:false,&quot;picture_toward&quot;:0,&quot;picture_dockside&quot;:[],&quot;fill_id&quot;:&quot;fbc1d1c81b9c4bca8f09873cfc4ac6db&quot;,&quot;fill_align&quot;:&quot;lt&quot;,&quot;chip_types&quot;:[&quot;header&quot;]},{&quot;text_align&quot;:&quot;lt&quot;,&quot;text_direction&quot;:&quot;horizontal&quot;,&quot;support_big_font&quot;:false,&quot;picture_toward&quot;:0,&quot;picture_dockside&quot;:[],&quot;fill_id&quot;:&quot;736496b0653343f1bfd4c6dc9c47e1b4&quot;,&quot;fill_align&quot;:&quot;lt&quot;,&quot;chip_types&quot;:[&quot;text&quot;]}],[{&quot;text_align&quot;:&quot;lt&quot;,&quot;text_direction&quot;:&quot;horizontal&quot;,&quot;support_big_font&quot;:false,&quot;picture_toward&quot;:0,&quot;picture_dockside&quot;:[],&quot;fill_id&quot;:&quot;fbc1d1c81b9c4bca8f09873cfc4ac6db&quot;,&quot;fill_align&quot;:&quot;lt&quot;,&quot;chip_types&quot;:[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diagram&quot;,&quot;pictext&quot;,&quot;picture&quot;,&quot;chart&quot;,&quot;table&quot;,&quot;video&quot;]}],[{&quot;text_align&quot;:&quot;cm&quot;,&quot;text_direction&quot;:&quot;horizontal&quot;,&quot;support_big_font&quot;:false,&quot;picture_toward&quot;:0,&quot;picture_dockside&quot;:[],&quot;fill_id&quot;:&quot;fbc1d1c81b9c4bca8f09873cfc4ac6db&quot;,&quot;fill_align&quot;:&quot;cm&quot;,&quot;chip_types&quot;:[&quot;text&quot;,&quot;header&quot;]},{&quot;text_align&quot;:&quot;c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picture&quot;]}],[{&quot;text_align&quot;:&quot;lm&quot;,&quot;text_direction&quot;:&quot;horizontal&quot;,&quot;support_big_font&quot;:false,&quot;picture_toward&quot;:0,&quot;picture_dockside&quot;:[],&quot;fill_id&quot;:&quot;fbc1d1c81b9c4bca8f09873cfc4ac6db&quot;,&quot;fill_align&quot;:&quot;lm&quot;,&quot;chip_types&quot;:[&quot;text&quot;]},{&quot;text_align&quot;:&quot;c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picture&quot;]}],[{&quot;text_align&quot;:&quot;lm&quot;,&quot;text_direction&quot;:&quot;horizontal&quot;,&quot;support_big_font&quot;:false,&quot;picture_toward&quot;:0,&quot;picture_dockside&quot;:[],&quot;fill_id&quot;:&quot;fbc1d1c81b9c4bca8f09873cfc4ac6db&quot;,&quot;fill_align&quot;:&quot;lm&quot;,&quot;chip_types&quot;:[&quot;text&quot;,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736496b0653343f1bfd4c6dc9c47e1b4&quot;,&quot;fill_align&quot;:&quot;cm&quot;,&quot;chip_types&quot;:[&quot;diagram&quot;,&quot;text&quot;,&quot;picture&quot;,&quot;chart&quot;,&quot;table&quot;,&quot;video&quot;]}]]"/>
  <p:tag name="KSO_WM_CHIP_GROUPID" val="5f5ee1ca4d6848d78f644aec"/>
  <p:tag name="KSO_WM_CHIP_XID" val="5f696419553136823a5e6172"/>
  <p:tag name="FIXED_XID_TMP" val="5f5ee1ca4d6848d78f644aec"/>
  <p:tag name="KSO_WM_CHIP_DECFILLPROP" val="[]"/>
  <p:tag name="KSO_WM_SLIDE_BK_DARK_LIGHT" val="2"/>
  <p:tag name="KSO_WM_SLIDE_BACKGROUND_TYPE" val="general"/>
  <p:tag name="KSO_WM_SLIDE_SUPPORT_FEATURE_TYPE" val="3"/>
  <p:tag name="KSO_WM_TEMPLATE_ASSEMBLE_XID" val="639aeb060c9383becde692eb"/>
  <p:tag name="KSO_WM_TEMPLATE_ASSEMBLE_GROUPID" val="639aeb060c9383becde692eb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第一个">
      <a:majorFont>
        <a:latin typeface="Arial"/>
        <a:ea typeface="微软雅黑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第一个">
      <a:majorFont>
        <a:latin typeface="Arial"/>
        <a:ea typeface="微软雅黑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第一个">
      <a:majorFont>
        <a:latin typeface="Arial"/>
        <a:ea typeface="微软雅黑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第一个">
      <a:majorFont>
        <a:latin typeface="Arial"/>
        <a:ea typeface="微软雅黑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66</Words>
  <Application>Microsoft Office PowerPoint</Application>
  <PresentationFormat>A4 纸张(210x297 毫米)</PresentationFormat>
  <Paragraphs>13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2_自定义设计方案</vt:lpstr>
      <vt:lpstr>自定义设计方案</vt:lpstr>
      <vt:lpstr>1_自定义设计方案</vt:lpstr>
      <vt:lpstr>3_自定义设计方案</vt:lpstr>
      <vt:lpstr>PowerPoint 演示文稿</vt:lpstr>
      <vt:lpstr>PowerPoint 演示文稿</vt:lpstr>
      <vt:lpstr>个人简介</vt:lpstr>
      <vt:lpstr>现所从事工作的自我评价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solarain</dc:creator>
  <cp:lastModifiedBy>彭栎</cp:lastModifiedBy>
  <cp:revision>399</cp:revision>
  <dcterms:created xsi:type="dcterms:W3CDTF">2016-05-26T07:55:00Z</dcterms:created>
  <dcterms:modified xsi:type="dcterms:W3CDTF">2024-01-12T12:02:41Z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FA005BDC8A0E49AC9E3009BE33E7751E_13</vt:lpwstr>
  </property>
  <property fmtid="{D5CDD505-2E9C-101B-9397-08002B2CF9AE}" pid="3" name="KSOProductBuildVer">
    <vt:lpwstr>2052-11.1.0.14309</vt:lpwstr>
  </property>
</Properties>
</file>