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>
  <p:sldMasterIdLst>
    <p:sldMasterId id="2147483648" r:id="rId1"/>
    <p:sldMasterId id="2147483663" r:id="rId2"/>
  </p:sldMasterIdLst>
  <p:notesMasterIdLst>
    <p:notesMasterId r:id="rId13"/>
  </p:notesMasterIdLst>
  <p:handoutMasterIdLst>
    <p:handoutMasterId r:id="rId14"/>
  </p:handoutMasterIdLst>
  <p:sldIdLst>
    <p:sldId id="1502" r:id="rId3"/>
    <p:sldId id="1503" r:id="rId4"/>
    <p:sldId id="1504" r:id="rId5"/>
    <p:sldId id="1505" r:id="rId6"/>
    <p:sldId id="1506" r:id="rId7"/>
    <p:sldId id="1507" r:id="rId8"/>
    <p:sldId id="1508" r:id="rId9"/>
    <p:sldId id="1509" r:id="rId10"/>
    <p:sldId id="1510" r:id="rId11"/>
    <p:sldId id="1384" r:id="rId12"/>
  </p:sldIdLst>
  <p:sldSz cx="9906000" cy="6858000" type="A4"/>
  <p:notesSz cx="6815138" cy="99314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200" b="0" i="0" u="none" kern="1200" baseline="0">
        <a:solidFill>
          <a:srgbClr val="000000"/>
        </a:solidFill>
        <a:latin typeface="仿宋_GB2312" panose="02010609030101010101" pitchFamily="49" charset="-122"/>
        <a:ea typeface="仿宋_GB2312" panose="02010609030101010101" pitchFamily="49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200" b="0" i="0" u="none" kern="1200" baseline="0">
        <a:solidFill>
          <a:srgbClr val="000000"/>
        </a:solidFill>
        <a:latin typeface="仿宋_GB2312" panose="02010609030101010101" pitchFamily="49" charset="-122"/>
        <a:ea typeface="仿宋_GB2312" panose="02010609030101010101" pitchFamily="49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200" b="0" i="0" u="none" kern="1200" baseline="0">
        <a:solidFill>
          <a:srgbClr val="000000"/>
        </a:solidFill>
        <a:latin typeface="仿宋_GB2312" panose="02010609030101010101" pitchFamily="49" charset="-122"/>
        <a:ea typeface="仿宋_GB2312" panose="02010609030101010101" pitchFamily="49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200" b="0" i="0" u="none" kern="1200" baseline="0">
        <a:solidFill>
          <a:srgbClr val="000000"/>
        </a:solidFill>
        <a:latin typeface="仿宋_GB2312" panose="02010609030101010101" pitchFamily="49" charset="-122"/>
        <a:ea typeface="仿宋_GB2312" panose="02010609030101010101" pitchFamily="49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200" b="0" i="0" u="none" kern="1200" baseline="0">
        <a:solidFill>
          <a:srgbClr val="000000"/>
        </a:solidFill>
        <a:latin typeface="仿宋_GB2312" panose="02010609030101010101" pitchFamily="49" charset="-122"/>
        <a:ea typeface="仿宋_GB2312" panose="02010609030101010101" pitchFamily="49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200" b="0" i="0" u="none" kern="1200" baseline="0">
        <a:solidFill>
          <a:srgbClr val="000000"/>
        </a:solidFill>
        <a:latin typeface="仿宋_GB2312" panose="02010609030101010101" pitchFamily="49" charset="-122"/>
        <a:ea typeface="仿宋_GB2312" panose="02010609030101010101" pitchFamily="49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200" b="0" i="0" u="none" kern="1200" baseline="0">
        <a:solidFill>
          <a:srgbClr val="000000"/>
        </a:solidFill>
        <a:latin typeface="仿宋_GB2312" panose="02010609030101010101" pitchFamily="49" charset="-122"/>
        <a:ea typeface="仿宋_GB2312" panose="02010609030101010101" pitchFamily="49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200" b="0" i="0" u="none" kern="1200" baseline="0">
        <a:solidFill>
          <a:srgbClr val="000000"/>
        </a:solidFill>
        <a:latin typeface="仿宋_GB2312" panose="02010609030101010101" pitchFamily="49" charset="-122"/>
        <a:ea typeface="仿宋_GB2312" panose="02010609030101010101" pitchFamily="49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200" b="0" i="0" u="none" kern="1200" baseline="0">
        <a:solidFill>
          <a:srgbClr val="000000"/>
        </a:solidFill>
        <a:latin typeface="仿宋_GB2312" panose="02010609030101010101" pitchFamily="49" charset="-122"/>
        <a:ea typeface="仿宋_GB2312" panose="02010609030101010101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68">
          <p15:clr>
            <a:srgbClr val="A4A3A4"/>
          </p15:clr>
        </p15:guide>
        <p15:guide id="2" pos="3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ECFF"/>
    <a:srgbClr val="CCFFCC"/>
    <a:srgbClr val="CC99FF"/>
    <a:srgbClr val="FFCCFF"/>
    <a:srgbClr val="CC0000"/>
    <a:srgbClr val="80008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62"/>
    <p:restoredTop sz="98409"/>
  </p:normalViewPr>
  <p:slideViewPr>
    <p:cSldViewPr showGuides="1">
      <p:cViewPr varScale="1">
        <p:scale>
          <a:sx n="87" d="100"/>
          <a:sy n="87" d="100"/>
        </p:scale>
        <p:origin x="1148" y="64"/>
      </p:cViewPr>
      <p:guideLst>
        <p:guide orient="horz" pos="2568"/>
        <p:guide pos="308"/>
      </p:guideLst>
    </p:cSldViewPr>
  </p:slideViewPr>
  <p:outlineViewPr>
    <p:cViewPr>
      <p:scale>
        <a:sx n="33" d="100"/>
        <a:sy n="33" d="100"/>
      </p:scale>
      <p:origin x="0" y="9324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100" d="100"/>
        <a:sy n="100" d="100"/>
      </p:scale>
      <p:origin x="0" y="71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6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0800" y="0"/>
            <a:ext cx="2952750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6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52750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6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800" y="9432925"/>
            <a:ext cx="2952750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>
              <a:buNone/>
            </a:pPr>
            <a:fld id="{9A0DB2DC-4C9A-4742-B13C-FB6460FD3503}" type="slidenum">
              <a:rPr lang="en-US" altLang="zh-CN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‹#›</a:t>
            </a:fld>
            <a:endParaRPr lang="en-US" altLang="zh-CN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0800" y="0"/>
            <a:ext cx="2952750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484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719138" y="744538"/>
            <a:ext cx="5376862" cy="372427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962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8050"/>
            <a:ext cx="5453063" cy="44688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52750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62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800" y="9432925"/>
            <a:ext cx="2952750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>
              <a:buNone/>
            </a:pPr>
            <a:fld id="{9A0DB2DC-4C9A-4742-B13C-FB6460FD3503}" type="slidenum">
              <a:rPr lang="en-US" altLang="zh-CN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‹#›</a:t>
            </a:fld>
            <a:endParaRPr lang="en-US" altLang="zh-CN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60800" y="9432925"/>
            <a:ext cx="2952750" cy="496888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zh-CN" dirty="0"/>
              <a:t>0</a:t>
            </a:fld>
            <a:endParaRPr lang="en-US" altLang="zh-CN" dirty="0"/>
          </a:p>
        </p:txBody>
      </p:sp>
      <p:sp>
        <p:nvSpPr>
          <p:cNvPr id="21507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/>
          </p:cNvSpPr>
          <p:nvPr>
            <p:ph type="body" idx="1"/>
          </p:nvPr>
        </p:nvSpPr>
        <p:spPr>
          <a:xfrm>
            <a:off x="681038" y="4718050"/>
            <a:ext cx="5453062" cy="4468813"/>
          </a:xfrm>
          <a:ln/>
        </p:spPr>
        <p:txBody>
          <a:bodyPr wrap="square" lIns="91440" tIns="45720" rIns="91440" bIns="45720" anchor="t"/>
          <a:lstStyle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7" descr="pp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9050"/>
            <a:ext cx="9929813" cy="68770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5" name="Line 4"/>
          <p:cNvSpPr/>
          <p:nvPr/>
        </p:nvSpPr>
        <p:spPr>
          <a:xfrm>
            <a:off x="1916113" y="2324100"/>
            <a:ext cx="6623050" cy="0"/>
          </a:xfrm>
          <a:prstGeom prst="line">
            <a:avLst/>
          </a:prstGeom>
          <a:ln w="19050" cap="flat" cmpd="sng">
            <a:solidFill>
              <a:srgbClr val="00206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5384800" y="6643688"/>
            <a:ext cx="4248150" cy="2143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仿宋_GB2312" panose="02010609030101010101" pitchFamily="49" charset="-122"/>
                <a:ea typeface="仿宋_GB2312" panose="02010609030101010101" pitchFamily="49" charset="-122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仿宋_GB2312" panose="02010609030101010101" pitchFamily="49" charset="-122"/>
                <a:ea typeface="仿宋_GB2312" panose="02010609030101010101" pitchFamily="49" charset="-122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仿宋_GB2312" panose="02010609030101010101" pitchFamily="49" charset="-122"/>
                <a:ea typeface="仿宋_GB2312" panose="02010609030101010101" pitchFamily="49" charset="-122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仿宋_GB2312" panose="02010609030101010101" pitchFamily="49" charset="-122"/>
                <a:ea typeface="仿宋_GB2312" panose="02010609030101010101" pitchFamily="49" charset="-122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仿宋_GB2312" panose="02010609030101010101" pitchFamily="49" charset="-122"/>
                <a:ea typeface="仿宋_GB2312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仿宋_GB2312" panose="02010609030101010101" pitchFamily="49" charset="-122"/>
                <a:ea typeface="仿宋_GB2312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仿宋_GB2312" panose="02010609030101010101" pitchFamily="49" charset="-122"/>
                <a:ea typeface="仿宋_GB2312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仿宋_GB2312" panose="02010609030101010101" pitchFamily="49" charset="-122"/>
                <a:ea typeface="仿宋_GB2312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仿宋_GB2312" panose="02010609030101010101" pitchFamily="49" charset="-122"/>
                <a:ea typeface="仿宋_GB2312" panose="02010609030101010101" pitchFamily="49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800" b="0" i="0" u="none" strike="noStrike" kern="120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Copyright © 2008By ALLPKU Management Consultants Ltd.      </a:t>
            </a:r>
            <a:r>
              <a:rPr kumimoji="0" lang="zh-CN" altLang="en-US" sz="800" b="0" i="0" u="none" strike="noStrike" kern="120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仿宋_GB2312" panose="02010609030101010101" pitchFamily="49" charset="-122"/>
                <a:ea typeface="仿宋_GB2312" panose="02010609030101010101" pitchFamily="49" charset="-122"/>
                <a:cs typeface="+mn-cs"/>
              </a:rPr>
              <a:t>未经许可，不得外传</a:t>
            </a:r>
          </a:p>
        </p:txBody>
      </p:sp>
      <p:sp>
        <p:nvSpPr>
          <p:cNvPr id="3077" name="Line 11"/>
          <p:cNvSpPr/>
          <p:nvPr/>
        </p:nvSpPr>
        <p:spPr>
          <a:xfrm>
            <a:off x="1928813" y="3619500"/>
            <a:ext cx="6623050" cy="0"/>
          </a:xfrm>
          <a:prstGeom prst="line">
            <a:avLst/>
          </a:prstGeom>
          <a:ln w="19050" cap="flat" cmpd="sng">
            <a:solidFill>
              <a:srgbClr val="002060"/>
            </a:solidFill>
            <a:prstDash val="solid"/>
            <a:headEnd type="none" w="med" len="med"/>
            <a:tailEnd type="none" w="med" len="med"/>
          </a:ln>
        </p:spPr>
      </p:sp>
      <p:pic>
        <p:nvPicPr>
          <p:cNvPr id="3078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8813" y="2065338"/>
            <a:ext cx="1295400" cy="266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9" name="Picture 17" descr="pp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9050"/>
            <a:ext cx="9929813" cy="68770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80" name="Line 11"/>
          <p:cNvSpPr/>
          <p:nvPr/>
        </p:nvSpPr>
        <p:spPr>
          <a:xfrm>
            <a:off x="1928813" y="3619500"/>
            <a:ext cx="6623050" cy="0"/>
          </a:xfrm>
          <a:prstGeom prst="line">
            <a:avLst/>
          </a:prstGeom>
          <a:ln w="19050" cap="flat" cmpd="sng">
            <a:solidFill>
              <a:srgbClr val="0A2A7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81" name="Line 4"/>
          <p:cNvSpPr/>
          <p:nvPr/>
        </p:nvSpPr>
        <p:spPr>
          <a:xfrm>
            <a:off x="2068513" y="2476500"/>
            <a:ext cx="6623050" cy="0"/>
          </a:xfrm>
          <a:prstGeom prst="line">
            <a:avLst/>
          </a:prstGeom>
          <a:ln w="19050" cap="flat" cmpd="sng">
            <a:solidFill>
              <a:srgbClr val="002060"/>
            </a:solidFill>
            <a:prstDash val="solid"/>
            <a:headEnd type="none" w="med" len="med"/>
            <a:tailEnd type="none" w="med" len="med"/>
          </a:ln>
        </p:spPr>
      </p:sp>
      <p:pic>
        <p:nvPicPr>
          <p:cNvPr id="308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1213" y="2217738"/>
            <a:ext cx="1295400" cy="266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3" name="Picture 17" descr="ppt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9050"/>
            <a:ext cx="9929813" cy="68770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84" name="Line 11"/>
          <p:cNvSpPr/>
          <p:nvPr userDrawn="1"/>
        </p:nvSpPr>
        <p:spPr>
          <a:xfrm>
            <a:off x="1928813" y="3619500"/>
            <a:ext cx="6623050" cy="0"/>
          </a:xfrm>
          <a:prstGeom prst="line">
            <a:avLst/>
          </a:prstGeom>
          <a:ln w="19050" cap="flat" cmpd="sng">
            <a:solidFill>
              <a:srgbClr val="0A2A7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85" name="Line 11"/>
          <p:cNvSpPr/>
          <p:nvPr userDrawn="1"/>
        </p:nvSpPr>
        <p:spPr>
          <a:xfrm>
            <a:off x="1928813" y="2060575"/>
            <a:ext cx="6623050" cy="0"/>
          </a:xfrm>
          <a:prstGeom prst="line">
            <a:avLst/>
          </a:prstGeom>
          <a:ln w="19050" cap="flat" cmpd="sng">
            <a:solidFill>
              <a:srgbClr val="0A2A70"/>
            </a:solidFill>
            <a:prstDash val="solid"/>
            <a:headEnd type="none" w="med" len="med"/>
            <a:tailEnd type="none" w="med" len="med"/>
          </a:ln>
        </p:spPr>
      </p:sp>
      <p:pic>
        <p:nvPicPr>
          <p:cNvPr id="3086" name="图片 8" descr="局标.tif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857375" y="2133600"/>
            <a:ext cx="1695450" cy="13668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64578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2500313" y="2363788"/>
            <a:ext cx="4903787" cy="1281112"/>
          </a:xfrm>
        </p:spPr>
        <p:txBody>
          <a:bodyPr anchor="ctr" anchorCtr="1"/>
          <a:lstStyle>
            <a:lvl1pPr algn="ctr">
              <a:lnSpc>
                <a:spcPct val="95000"/>
              </a:lnSpc>
              <a:defRPr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altLang="en-US" dirty="0"/>
          </a:p>
        </p:txBody>
      </p:sp>
      <p:sp>
        <p:nvSpPr>
          <p:cNvPr id="66457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17800" y="4724400"/>
            <a:ext cx="4470400" cy="1060450"/>
          </a:xfrm>
          <a:ln w="9525">
            <a:prstDash val="solid"/>
          </a:ln>
        </p:spPr>
        <p:txBody>
          <a:bodyPr/>
          <a:lstStyle>
            <a:lvl1pPr marL="0" indent="0" algn="ctr">
              <a:buFont typeface="Wingdings 2" panose="05020102010507070707" pitchFamily="18" charset="2"/>
              <a:buNone/>
              <a:defRPr sz="2000"/>
            </a:lvl1pPr>
          </a:lstStyle>
          <a:p>
            <a:r>
              <a:rPr lang="zh-CN" altLang="en-US"/>
              <a:t>单击此处编辑母版副标题样式</a:t>
            </a:r>
            <a:endParaRPr lang="en-US" alt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86613" y="279400"/>
            <a:ext cx="2230437" cy="56721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92125" y="279400"/>
            <a:ext cx="6542088" cy="56721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125" y="500063"/>
            <a:ext cx="9144000" cy="5984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 hasCustomPrompt="1"/>
          </p:nvPr>
        </p:nvSpPr>
        <p:spPr>
          <a:xfrm>
            <a:off x="492125" y="1365250"/>
            <a:ext cx="8924925" cy="4586288"/>
          </a:xfrm>
        </p:spPr>
        <p:txBody>
          <a:bodyPr vert="horz" wrap="square" lIns="0" tIns="0" rIns="0" bIns="0" numCol="1" anchor="t" anchorCtr="0" compatLnSpc="1"/>
          <a:lstStyle/>
          <a:p>
            <a:pPr marL="234950" marR="0" lvl="0" indent="-234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SzTx/>
              <a:buFont typeface="Wingdings 2" panose="05020102010507070707" pitchFamily="18" charset="2"/>
              <a:buChar char="¾"/>
              <a:defRPr/>
            </a:pPr>
            <a:r>
              <a: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单击图标添加表格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6413" y="279400"/>
            <a:ext cx="7902575" cy="5984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表占位符 2"/>
          <p:cNvSpPr>
            <a:spLocks noGrp="1"/>
          </p:cNvSpPr>
          <p:nvPr>
            <p:ph type="chart" idx="1" hasCustomPrompt="1"/>
          </p:nvPr>
        </p:nvSpPr>
        <p:spPr>
          <a:xfrm>
            <a:off x="492125" y="1365250"/>
            <a:ext cx="8924925" cy="4586288"/>
          </a:xfrm>
        </p:spPr>
        <p:txBody>
          <a:bodyPr vert="horz" wrap="square" lIns="0" tIns="0" rIns="0" bIns="0" numCol="1" anchor="t" anchorCtr="0" compatLnSpc="1"/>
          <a:lstStyle/>
          <a:p>
            <a:pPr marL="234950" marR="0" lvl="0" indent="-234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SzTx/>
              <a:buFont typeface="Wingdings 2" panose="05020102010507070707" pitchFamily="18" charset="2"/>
              <a:buChar char="¾"/>
              <a:defRPr/>
            </a:pPr>
            <a:r>
              <a: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单击图标添加图表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5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Line 6"/>
          <p:cNvSpPr/>
          <p:nvPr/>
        </p:nvSpPr>
        <p:spPr>
          <a:xfrm>
            <a:off x="500063" y="1125538"/>
            <a:ext cx="8916987" cy="0"/>
          </a:xfrm>
          <a:prstGeom prst="line">
            <a:avLst/>
          </a:prstGeom>
          <a:ln w="12700" cap="flat" cmpd="sng">
            <a:solidFill>
              <a:srgbClr val="0A2A7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506495" y="367594"/>
            <a:ext cx="8407580" cy="6293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algn="l">
              <a:defRPr sz="2400" b="1">
                <a:latin typeface="楷体_GB2312" panose="02010609030101010101" pitchFamily="49" charset="-122"/>
                <a:ea typeface="楷体_GB2312" panose="02010609030101010101" pitchFamily="49" charset="-122"/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  <a:endParaRPr lang="en-US" altLang="en-US" dirty="0"/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仿宋_GB2312" panose="02010609030101010101" pitchFamily="49" charset="-122"/>
                <a:ea typeface="仿宋_GB2312" panose="02010609030101010101" pitchFamily="49" charset="-122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7E2BAF7-3CF3-4174-BAB1-67C0E094BED5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仿宋_GB2312" panose="02010609030101010101" pitchFamily="49" charset="-122"/>
                <a:ea typeface="仿宋_GB2312" panose="02010609030101010101" pitchFamily="49" charset="-122"/>
                <a:cs typeface="+mn-cs"/>
              </a:rPr>
              <a:t>2021/12/19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仿宋_GB2312" panose="02010609030101010101" pitchFamily="49" charset="-122"/>
              <a:ea typeface="仿宋_GB2312" panose="02010609030101010101" pitchFamily="49" charset="-122"/>
              <a:cs typeface="+mn-cs"/>
            </a:endParaRPr>
          </a:p>
        </p:txBody>
      </p:sp>
      <p:sp>
        <p:nvSpPr>
          <p:cNvPr id="11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仿宋_GB2312" panose="02010609030101010101" pitchFamily="49" charset="-122"/>
                <a:ea typeface="仿宋_GB2312" panose="02010609030101010101" pitchFamily="49" charset="-122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仿宋_GB2312" panose="02010609030101010101" pitchFamily="49" charset="-122"/>
              <a:ea typeface="仿宋_GB2312" panose="02010609030101010101" pitchFamily="49" charset="-122"/>
              <a:cs typeface="+mn-cs"/>
            </a:endParaRPr>
          </a:p>
        </p:txBody>
      </p:sp>
      <p:sp>
        <p:nvSpPr>
          <p:cNvPr id="12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‹#›</a:t>
            </a:fld>
            <a:endParaRPr lang="zh-CN" altLang="en-US" sz="18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7" descr="pp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9050"/>
            <a:ext cx="9929813" cy="68770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3" name="Line 4"/>
          <p:cNvSpPr/>
          <p:nvPr/>
        </p:nvSpPr>
        <p:spPr>
          <a:xfrm>
            <a:off x="1916113" y="2324100"/>
            <a:ext cx="6623050" cy="0"/>
          </a:xfrm>
          <a:prstGeom prst="line">
            <a:avLst/>
          </a:prstGeom>
          <a:ln w="19050" cap="flat" cmpd="sng">
            <a:solidFill>
              <a:srgbClr val="00206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384800" y="6643688"/>
            <a:ext cx="4248150" cy="2143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仿宋_GB2312" panose="02010609030101010101" pitchFamily="49" charset="-122"/>
                <a:ea typeface="仿宋_GB2312" panose="02010609030101010101" pitchFamily="49" charset="-122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仿宋_GB2312" panose="02010609030101010101" pitchFamily="49" charset="-122"/>
                <a:ea typeface="仿宋_GB2312" panose="02010609030101010101" pitchFamily="49" charset="-122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仿宋_GB2312" panose="02010609030101010101" pitchFamily="49" charset="-122"/>
                <a:ea typeface="仿宋_GB2312" panose="02010609030101010101" pitchFamily="49" charset="-122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仿宋_GB2312" panose="02010609030101010101" pitchFamily="49" charset="-122"/>
                <a:ea typeface="仿宋_GB2312" panose="02010609030101010101" pitchFamily="49" charset="-122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仿宋_GB2312" panose="02010609030101010101" pitchFamily="49" charset="-122"/>
                <a:ea typeface="仿宋_GB2312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仿宋_GB2312" panose="02010609030101010101" pitchFamily="49" charset="-122"/>
                <a:ea typeface="仿宋_GB2312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仿宋_GB2312" panose="02010609030101010101" pitchFamily="49" charset="-122"/>
                <a:ea typeface="仿宋_GB2312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仿宋_GB2312" panose="02010609030101010101" pitchFamily="49" charset="-122"/>
                <a:ea typeface="仿宋_GB2312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仿宋_GB2312" panose="02010609030101010101" pitchFamily="49" charset="-122"/>
                <a:ea typeface="仿宋_GB2312" panose="02010609030101010101" pitchFamily="49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800" b="0" i="0" u="none" strike="noStrike" kern="120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Copyright © 2008By ALLPKU Management Consultants Ltd.      </a:t>
            </a:r>
            <a:r>
              <a:rPr kumimoji="0" lang="zh-CN" altLang="en-US" sz="800" b="0" i="0" u="none" strike="noStrike" kern="120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仿宋_GB2312" panose="02010609030101010101" pitchFamily="49" charset="-122"/>
                <a:ea typeface="仿宋_GB2312" panose="02010609030101010101" pitchFamily="49" charset="-122"/>
                <a:cs typeface="+mn-cs"/>
              </a:rPr>
              <a:t>未经许可，不得外传</a:t>
            </a:r>
          </a:p>
        </p:txBody>
      </p:sp>
      <p:sp>
        <p:nvSpPr>
          <p:cNvPr id="5125" name="Line 11"/>
          <p:cNvSpPr/>
          <p:nvPr/>
        </p:nvSpPr>
        <p:spPr>
          <a:xfrm>
            <a:off x="1928813" y="3619500"/>
            <a:ext cx="6623050" cy="0"/>
          </a:xfrm>
          <a:prstGeom prst="line">
            <a:avLst/>
          </a:prstGeom>
          <a:ln w="19050" cap="flat" cmpd="sng">
            <a:solidFill>
              <a:srgbClr val="002060"/>
            </a:solidFill>
            <a:prstDash val="solid"/>
            <a:headEnd type="none" w="med" len="med"/>
            <a:tailEnd type="none" w="med" len="med"/>
          </a:ln>
        </p:spPr>
      </p:sp>
      <p:pic>
        <p:nvPicPr>
          <p:cNvPr id="5126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8813" y="2065338"/>
            <a:ext cx="1295400" cy="266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7" name="Picture 17" descr="pp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9050"/>
            <a:ext cx="9929813" cy="68770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8" name="Line 11"/>
          <p:cNvSpPr/>
          <p:nvPr/>
        </p:nvSpPr>
        <p:spPr>
          <a:xfrm>
            <a:off x="1928813" y="3619500"/>
            <a:ext cx="6623050" cy="0"/>
          </a:xfrm>
          <a:prstGeom prst="line">
            <a:avLst/>
          </a:prstGeom>
          <a:ln w="19050" cap="flat" cmpd="sng">
            <a:solidFill>
              <a:srgbClr val="0A2A7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9" name="Line 4"/>
          <p:cNvSpPr/>
          <p:nvPr/>
        </p:nvSpPr>
        <p:spPr>
          <a:xfrm>
            <a:off x="2068513" y="2476500"/>
            <a:ext cx="6623050" cy="0"/>
          </a:xfrm>
          <a:prstGeom prst="line">
            <a:avLst/>
          </a:prstGeom>
          <a:ln w="19050" cap="flat" cmpd="sng">
            <a:solidFill>
              <a:srgbClr val="002060"/>
            </a:solidFill>
            <a:prstDash val="solid"/>
            <a:headEnd type="none" w="med" len="med"/>
            <a:tailEnd type="none" w="med" len="med"/>
          </a:ln>
        </p:spPr>
      </p:sp>
      <p:pic>
        <p:nvPicPr>
          <p:cNvPr id="5130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1213" y="2217738"/>
            <a:ext cx="1295400" cy="266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31" name="Picture 17" descr="pp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9050"/>
            <a:ext cx="9929813" cy="68770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32" name="Line 11"/>
          <p:cNvSpPr/>
          <p:nvPr/>
        </p:nvSpPr>
        <p:spPr>
          <a:xfrm>
            <a:off x="1928813" y="3619500"/>
            <a:ext cx="6623050" cy="0"/>
          </a:xfrm>
          <a:prstGeom prst="line">
            <a:avLst/>
          </a:prstGeom>
          <a:ln w="19050" cap="flat" cmpd="sng">
            <a:solidFill>
              <a:srgbClr val="0A2A7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33" name="Line 11"/>
          <p:cNvSpPr/>
          <p:nvPr/>
        </p:nvSpPr>
        <p:spPr>
          <a:xfrm>
            <a:off x="1928813" y="2060575"/>
            <a:ext cx="6623050" cy="0"/>
          </a:xfrm>
          <a:prstGeom prst="line">
            <a:avLst/>
          </a:prstGeom>
          <a:ln w="19050" cap="flat" cmpd="sng">
            <a:solidFill>
              <a:srgbClr val="0A2A7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36" name="Line 11"/>
          <p:cNvSpPr/>
          <p:nvPr userDrawn="1"/>
        </p:nvSpPr>
        <p:spPr>
          <a:xfrm>
            <a:off x="1928813" y="3619500"/>
            <a:ext cx="6623050" cy="0"/>
          </a:xfrm>
          <a:prstGeom prst="line">
            <a:avLst/>
          </a:prstGeom>
          <a:ln w="19050" cap="flat" cmpd="sng">
            <a:solidFill>
              <a:srgbClr val="0A2A7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37" name="Line 11"/>
          <p:cNvSpPr/>
          <p:nvPr userDrawn="1"/>
        </p:nvSpPr>
        <p:spPr>
          <a:xfrm>
            <a:off x="1928813" y="2060575"/>
            <a:ext cx="6623050" cy="0"/>
          </a:xfrm>
          <a:prstGeom prst="line">
            <a:avLst/>
          </a:prstGeom>
          <a:ln w="19050" cap="flat" cmpd="sng">
            <a:solidFill>
              <a:srgbClr val="0A2A7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64578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2500313" y="2363788"/>
            <a:ext cx="4903787" cy="1281112"/>
          </a:xfrm>
        </p:spPr>
        <p:txBody>
          <a:bodyPr anchor="ctr" anchorCtr="1"/>
          <a:lstStyle>
            <a:lvl1pPr algn="ctr">
              <a:lnSpc>
                <a:spcPct val="95000"/>
              </a:lnSpc>
              <a:defRPr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altLang="en-US" dirty="0"/>
          </a:p>
        </p:txBody>
      </p:sp>
      <p:sp>
        <p:nvSpPr>
          <p:cNvPr id="66457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17800" y="4724400"/>
            <a:ext cx="4470400" cy="1060450"/>
          </a:xfrm>
          <a:ln w="9525">
            <a:prstDash val="solid"/>
          </a:ln>
        </p:spPr>
        <p:txBody>
          <a:bodyPr/>
          <a:lstStyle>
            <a:lvl1pPr marL="0" indent="0" algn="ctr">
              <a:buFont typeface="Wingdings 2" panose="05020102010507070707" pitchFamily="18" charset="2"/>
              <a:buNone/>
              <a:defRPr sz="2000"/>
            </a:lvl1pPr>
          </a:lstStyle>
          <a:p>
            <a:r>
              <a:rPr lang="zh-CN" altLang="en-US"/>
              <a:t>单击此处编辑母版副标题样式</a:t>
            </a:r>
            <a:endParaRPr lang="en-US" altLang="en-US"/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6413" y="473058"/>
            <a:ext cx="8875743" cy="598488"/>
          </a:xfrm>
        </p:spPr>
        <p:txBody>
          <a:bodyPr/>
          <a:lstStyle>
            <a:lvl1pPr>
              <a:defRPr sz="2000" b="1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2000" b="1" cap="all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6413" y="473058"/>
            <a:ext cx="8875743" cy="598488"/>
          </a:xfrm>
        </p:spPr>
        <p:txBody>
          <a:bodyPr/>
          <a:lstStyle>
            <a:lvl1pPr>
              <a:defRPr b="1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92125" y="1365250"/>
            <a:ext cx="4386263" cy="4586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30788" y="1365250"/>
            <a:ext cx="4386262" cy="4586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6413" y="473058"/>
            <a:ext cx="8875743" cy="598488"/>
          </a:xfrm>
        </p:spPr>
        <p:txBody>
          <a:bodyPr/>
          <a:lstStyle>
            <a:lvl1pPr>
              <a:defRPr sz="2000" b="1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6413" y="401620"/>
            <a:ext cx="8804305" cy="598488"/>
          </a:xfrm>
        </p:spPr>
        <p:txBody>
          <a:bodyPr/>
          <a:lstStyle>
            <a:lvl1pPr>
              <a:defRPr sz="2000" b="1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2400"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>
              <a:defRPr sz="2000"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>
              <a:defRPr sz="1800"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>
              <a:defRPr sz="1600"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>
              <a:defRPr sz="2000"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>
              <a:defRPr sz="14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vert="horz" wrap="square" lIns="0" tIns="0" rIns="0" bIns="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SzTx/>
              <a:buFont typeface="Wingdings 2" panose="05020102010507070707" pitchFamily="18" charset="2"/>
              <a:buNone/>
              <a:defRPr/>
            </a:pPr>
            <a:r>
              <a:rPr kumimoji="0" lang="zh-CN" alt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86613" y="279400"/>
            <a:ext cx="2230437" cy="56721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92125" y="279400"/>
            <a:ext cx="6542088" cy="56721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125" y="500063"/>
            <a:ext cx="9144000" cy="5984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 hasCustomPrompt="1"/>
          </p:nvPr>
        </p:nvSpPr>
        <p:spPr>
          <a:xfrm>
            <a:off x="492125" y="1365250"/>
            <a:ext cx="8924925" cy="4586288"/>
          </a:xfrm>
        </p:spPr>
        <p:txBody>
          <a:bodyPr vert="horz" wrap="square" lIns="0" tIns="0" rIns="0" bIns="0" numCol="1" anchor="t" anchorCtr="0" compatLnSpc="1"/>
          <a:lstStyle/>
          <a:p>
            <a:pPr marL="234950" marR="0" lvl="0" indent="-234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SzTx/>
              <a:buFont typeface="Wingdings 2" panose="05020102010507070707" pitchFamily="18" charset="2"/>
              <a:buChar char="¾"/>
              <a:defRPr/>
            </a:pPr>
            <a:r>
              <a: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单击图标添加表格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6413" y="279400"/>
            <a:ext cx="7902575" cy="5984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表占位符 2"/>
          <p:cNvSpPr>
            <a:spLocks noGrp="1"/>
          </p:cNvSpPr>
          <p:nvPr>
            <p:ph type="chart" idx="1" hasCustomPrompt="1"/>
          </p:nvPr>
        </p:nvSpPr>
        <p:spPr>
          <a:xfrm>
            <a:off x="492125" y="1365250"/>
            <a:ext cx="8924925" cy="4586288"/>
          </a:xfrm>
        </p:spPr>
        <p:txBody>
          <a:bodyPr vert="horz" wrap="square" lIns="0" tIns="0" rIns="0" bIns="0" numCol="1" anchor="t" anchorCtr="0" compatLnSpc="1"/>
          <a:lstStyle/>
          <a:p>
            <a:pPr marL="234950" marR="0" lvl="0" indent="-234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SzTx/>
              <a:buFont typeface="Wingdings 2" panose="05020102010507070707" pitchFamily="18" charset="2"/>
              <a:buChar char="¾"/>
              <a:defRPr/>
            </a:pPr>
            <a:r>
              <a: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单击图标添加图表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5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Line 6"/>
          <p:cNvSpPr/>
          <p:nvPr/>
        </p:nvSpPr>
        <p:spPr>
          <a:xfrm>
            <a:off x="500063" y="1125538"/>
            <a:ext cx="8916987" cy="0"/>
          </a:xfrm>
          <a:prstGeom prst="line">
            <a:avLst/>
          </a:prstGeom>
          <a:ln w="12700" cap="flat" cmpd="sng">
            <a:solidFill>
              <a:srgbClr val="0A2A7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506495" y="367594"/>
            <a:ext cx="8407580" cy="6293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algn="l">
              <a:defRPr sz="2400" b="1">
                <a:latin typeface="楷体_GB2312" panose="02010609030101010101" pitchFamily="49" charset="-122"/>
                <a:ea typeface="楷体_GB2312" panose="02010609030101010101" pitchFamily="49" charset="-122"/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  <a:endParaRPr lang="en-US" altLang="en-US" dirty="0"/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latin typeface="仿宋_GB2312" panose="02010609030101010101" pitchFamily="49" charset="-122"/>
                <a:ea typeface="仿宋_GB2312" panose="02010609030101010101" pitchFamily="49" charset="-122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BB64700-106B-4AE4-A0A2-1BB67293D7CB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仿宋_GB2312" panose="02010609030101010101" pitchFamily="49" charset="-122"/>
                <a:ea typeface="仿宋_GB2312" panose="02010609030101010101" pitchFamily="49" charset="-122"/>
                <a:cs typeface="+mn-cs"/>
              </a:rPr>
              <a:t>2021/12/19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仿宋_GB2312" panose="02010609030101010101" pitchFamily="49" charset="-122"/>
              <a:ea typeface="仿宋_GB2312" panose="02010609030101010101" pitchFamily="49" charset="-122"/>
              <a:cs typeface="+mn-cs"/>
            </a:endParaRPr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latin typeface="仿宋_GB2312" panose="02010609030101010101" pitchFamily="49" charset="-122"/>
                <a:ea typeface="仿宋_GB2312" panose="02010609030101010101" pitchFamily="49" charset="-122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仿宋_GB2312" panose="02010609030101010101" pitchFamily="49" charset="-122"/>
              <a:ea typeface="仿宋_GB2312" panose="02010609030101010101" pitchFamily="49" charset="-122"/>
              <a:cs typeface="+mn-cs"/>
            </a:endParaRPr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‹#›</a:t>
            </a:fld>
            <a:endParaRPr lang="zh-CN" altLang="en-US" sz="18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92125" y="279400"/>
            <a:ext cx="8924925" cy="56721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2000" b="1" cap="all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0223" y="439267"/>
            <a:ext cx="8046441" cy="598488"/>
          </a:xfrm>
        </p:spPr>
        <p:txBody>
          <a:bodyPr/>
          <a:lstStyle>
            <a:lvl1pPr>
              <a:defRPr sz="20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表格占位符 3"/>
          <p:cNvSpPr>
            <a:spLocks noGrp="1"/>
          </p:cNvSpPr>
          <p:nvPr>
            <p:ph type="tbl" sz="quarter" idx="10" hasCustomPrompt="1"/>
          </p:nvPr>
        </p:nvSpPr>
        <p:spPr>
          <a:xfrm>
            <a:off x="515983" y="1266093"/>
            <a:ext cx="8888942" cy="5076093"/>
          </a:xfrm>
        </p:spPr>
        <p:txBody>
          <a:bodyPr vert="horz" wrap="square" lIns="0" tIns="0" rIns="0" bIns="0" numCol="1" anchor="t" anchorCtr="0" compatLnSpc="1"/>
          <a:lstStyle/>
          <a:p>
            <a:pPr marL="234950" marR="0" lvl="0" indent="-234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SzTx/>
              <a:buFont typeface="Wingdings 2" panose="05020102010507070707" pitchFamily="18" charset="2"/>
              <a:buChar char="¾"/>
              <a:defRPr/>
            </a:pPr>
            <a:r>
              <a: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单击图标添加表格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9"/>
          <p:cNvSpPr>
            <a:spLocks noGrp="1" noChangeArrowheads="1"/>
          </p:cNvSpPr>
          <p:nvPr>
            <p:ph type="title"/>
          </p:nvPr>
        </p:nvSpPr>
        <p:spPr bwMode="black">
          <a:xfrm>
            <a:off x="500063" y="439738"/>
            <a:ext cx="8005762" cy="5984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lvl="0"/>
            <a:r>
              <a:rPr lang="zh-CN" altLang="en-US"/>
              <a:t>单击此处编辑母版标题样式</a:t>
            </a:r>
            <a:endParaRPr lang="en-US" altLang="en-US"/>
          </a:p>
        </p:txBody>
      </p:sp>
    </p:spTree>
  </p:cSld>
  <p:clrMapOvr>
    <a:masterClrMapping/>
  </p:clrMapOvr>
  <p:transition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9"/>
          <p:cNvSpPr>
            <a:spLocks noGrp="1" noChangeArrowheads="1"/>
          </p:cNvSpPr>
          <p:nvPr>
            <p:ph type="title"/>
          </p:nvPr>
        </p:nvSpPr>
        <p:spPr bwMode="black">
          <a:xfrm>
            <a:off x="500063" y="439738"/>
            <a:ext cx="8005762" cy="5984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lvl="0"/>
            <a:r>
              <a:rPr lang="zh-CN" altLang="en-US"/>
              <a:t>单击此处编辑母版标题样式</a:t>
            </a:r>
            <a:endParaRPr lang="en-US" altLang="en-US"/>
          </a:p>
        </p:txBody>
      </p:sp>
    </p:spTree>
  </p:cSld>
  <p:clrMapOvr>
    <a:masterClrMapping/>
  </p:clrMapOvr>
  <p:transition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9"/>
          <p:cNvSpPr>
            <a:spLocks noGrp="1" noChangeArrowheads="1"/>
          </p:cNvSpPr>
          <p:nvPr>
            <p:ph type="title"/>
          </p:nvPr>
        </p:nvSpPr>
        <p:spPr bwMode="black">
          <a:xfrm>
            <a:off x="500063" y="439738"/>
            <a:ext cx="8005762" cy="5984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lvl="0"/>
            <a:r>
              <a:rPr lang="zh-CN" altLang="en-US"/>
              <a:t>单击此处编辑母版标题样式</a:t>
            </a:r>
            <a:endParaRPr lang="en-US" altLang="en-US"/>
          </a:p>
        </p:txBody>
      </p:sp>
    </p:spTree>
  </p:cSld>
  <p:clrMapOvr>
    <a:masterClrMapping/>
  </p:clrMapOvr>
  <p:transition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9"/>
          <p:cNvSpPr>
            <a:spLocks noGrp="1" noChangeArrowheads="1"/>
          </p:cNvSpPr>
          <p:nvPr>
            <p:ph type="title"/>
          </p:nvPr>
        </p:nvSpPr>
        <p:spPr bwMode="black">
          <a:xfrm>
            <a:off x="500063" y="439738"/>
            <a:ext cx="8005762" cy="5984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lvl="0"/>
            <a:r>
              <a:rPr lang="zh-CN" altLang="en-US"/>
              <a:t>单击此处编辑母版标题样式</a:t>
            </a:r>
            <a:endParaRPr lang="en-US" altLang="en-US"/>
          </a:p>
        </p:txBody>
      </p:sp>
    </p:spTree>
  </p:cSld>
  <p:clrMapOvr>
    <a:masterClrMapping/>
  </p:clrMapOvr>
  <p:transition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9"/>
          <p:cNvSpPr>
            <a:spLocks noGrp="1" noChangeArrowheads="1"/>
          </p:cNvSpPr>
          <p:nvPr>
            <p:ph type="title"/>
          </p:nvPr>
        </p:nvSpPr>
        <p:spPr bwMode="black">
          <a:xfrm>
            <a:off x="500063" y="439738"/>
            <a:ext cx="8005762" cy="5984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lvl="0"/>
            <a:r>
              <a:rPr lang="zh-CN" altLang="en-US"/>
              <a:t>单击此处编辑母版标题样式</a:t>
            </a:r>
            <a:endParaRPr lang="en-US" altLang="en-US"/>
          </a:p>
        </p:txBody>
      </p:sp>
    </p:spTree>
  </p:cSld>
  <p:clrMapOvr>
    <a:masterClrMapping/>
  </p:clrMapOvr>
  <p:transition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636589" y="304800"/>
            <a:ext cx="8288336" cy="8763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1" name="Rectangle 387"/>
          <p:cNvSpPr>
            <a:spLocks noGrp="1" noChangeArrowheads="1"/>
          </p:cNvSpPr>
          <p:nvPr>
            <p:ph type="sldNum" sz="quarter" idx="4"/>
            <p:custDataLst>
              <p:tags r:id="rId1"/>
            </p:custDataLst>
          </p:nvPr>
        </p:nvSpPr>
        <p:spPr>
          <a:xfrm>
            <a:off x="4811713" y="6553200"/>
            <a:ext cx="290513" cy="103188"/>
          </a:xfrm>
          <a:prstGeom prst="rect">
            <a:avLst/>
          </a:prstGeom>
        </p:spPr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GB" altLang="zh-CN" sz="1800" dirty="0"/>
              <a:t>‹#›</a:t>
            </a:fld>
            <a:endParaRPr lang="en-GB" altLang="zh-CN" sz="1800" dirty="0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6413" y="473058"/>
            <a:ext cx="8875743" cy="598488"/>
          </a:xfrm>
        </p:spPr>
        <p:txBody>
          <a:bodyPr/>
          <a:lstStyle>
            <a:lvl1pPr>
              <a:defRPr b="1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92125" y="1365250"/>
            <a:ext cx="4386263" cy="4586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30788" y="1365250"/>
            <a:ext cx="4386262" cy="4586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6413" y="401620"/>
            <a:ext cx="8804305" cy="598488"/>
          </a:xfrm>
        </p:spPr>
        <p:txBody>
          <a:bodyPr/>
          <a:lstStyle>
            <a:lvl1pPr>
              <a:defRPr sz="2000" b="1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2400"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>
              <a:defRPr sz="2000"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>
              <a:defRPr sz="1800"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>
              <a:defRPr sz="1600"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>
              <a:defRPr sz="2000"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>
              <a:defRPr sz="14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vert="horz" wrap="square" lIns="0" tIns="0" rIns="0" bIns="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SzTx/>
              <a:buFont typeface="Wingdings 2" panose="05020102010507070707" pitchFamily="18" charset="2"/>
              <a:buNone/>
              <a:defRPr/>
            </a:pPr>
            <a:r>
              <a:rPr kumimoji="0" lang="zh-CN" alt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1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17.xml"/><Relationship Id="rId21" Type="http://schemas.openxmlformats.org/officeDocument/2006/relationships/slideLayout" Target="../slideLayouts/slideLayout35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slideLayout" Target="../slideLayouts/slideLayout31.xml"/><Relationship Id="rId25" Type="http://schemas.openxmlformats.org/officeDocument/2006/relationships/image" Target="../media/image2.jpeg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20" Type="http://schemas.openxmlformats.org/officeDocument/2006/relationships/slideLayout" Target="../slideLayouts/slideLayout34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24" Type="http://schemas.openxmlformats.org/officeDocument/2006/relationships/image" Target="../media/image1.jpeg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19" Type="http://schemas.openxmlformats.org/officeDocument/2006/relationships/slideLayout" Target="../slideLayouts/slideLayout33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Relationship Id="rId22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238125" y="500063"/>
            <a:ext cx="9144000" cy="598487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/>
          <a:lstStyle/>
          <a:p>
            <a:pPr lvl="0"/>
            <a:r>
              <a:rPr lang="en-US" altLang="en-US" dirty="0"/>
              <a:t>单击此处编辑母版标题样式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92125" y="1365250"/>
            <a:ext cx="8924925" cy="4586288"/>
          </a:xfrm>
          <a:prstGeom prst="rect">
            <a:avLst/>
          </a:prstGeom>
          <a:noFill/>
          <a:ln w="12700">
            <a:noFill/>
          </a:ln>
        </p:spPr>
        <p:txBody>
          <a:bodyPr lIns="0" tIns="0" rIns="0" bIns="0"/>
          <a:lstStyle/>
          <a:p>
            <a:pPr lvl="0"/>
            <a:r>
              <a:rPr lang="en-US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1028" name="Rectangle 4"/>
          <p:cNvSpPr/>
          <p:nvPr/>
        </p:nvSpPr>
        <p:spPr>
          <a:xfrm>
            <a:off x="3622675" y="596900"/>
            <a:ext cx="184150" cy="457200"/>
          </a:xfrm>
          <a:prstGeom prst="rect">
            <a:avLst/>
          </a:prstGeom>
          <a:noFill/>
          <a:ln w="12699">
            <a:noFill/>
          </a:ln>
        </p:spPr>
        <p:txBody>
          <a:bodyPr wrap="none" anchor="ctr">
            <a:spAutoFit/>
          </a:bodyPr>
          <a:lstStyle/>
          <a:p>
            <a:pPr lvl="0" algn="ctr" eaLnBrk="0" hangingPunct="0">
              <a:buNone/>
            </a:pPr>
            <a:endParaRPr lang="en-US" altLang="en-US" sz="2400" dirty="0">
              <a:solidFill>
                <a:schemeClr val="tx1"/>
              </a:solidFill>
              <a:latin typeface="Times" pitchFamily="18" charset="0"/>
              <a:ea typeface="宋体" panose="02010600030101010101" pitchFamily="2" charset="-122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8936038" y="6526213"/>
            <a:ext cx="811213" cy="244475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/>
          <a:p>
            <a:pPr lvl="0" algn="r" eaLnBrk="0" hangingPunct="0"/>
            <a:r>
              <a:rPr lang="zh-CN" altLang="en-US" sz="10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第 </a:t>
            </a:r>
            <a:fld id="{9A0DB2DC-4C9A-4742-B13C-FB6460FD3503}" type="slidenum">
              <a:rPr lang="en-US" altLang="en-US" sz="10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‹#›</a:t>
            </a:fld>
            <a:r>
              <a:rPr lang="zh-CN" altLang="en-US" sz="10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页</a:t>
            </a:r>
            <a:endParaRPr lang="en-US" altLang="en-US" sz="1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30" name="Line 6"/>
          <p:cNvSpPr/>
          <p:nvPr/>
        </p:nvSpPr>
        <p:spPr>
          <a:xfrm>
            <a:off x="201613" y="1125538"/>
            <a:ext cx="9251950" cy="0"/>
          </a:xfrm>
          <a:prstGeom prst="line">
            <a:avLst/>
          </a:prstGeom>
          <a:ln w="12700" cap="flat" cmpd="sng">
            <a:solidFill>
              <a:srgbClr val="002060"/>
            </a:solidFill>
            <a:prstDash val="solid"/>
            <a:headEnd type="none" w="med" len="med"/>
            <a:tailEnd type="none" w="med" len="med"/>
          </a:ln>
        </p:spPr>
      </p:sp>
      <p:pic>
        <p:nvPicPr>
          <p:cNvPr id="1031" name="Picture 21" descr="图片 9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73050" y="6500813"/>
            <a:ext cx="1393825" cy="2778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2" name="Picture 21" descr="图片 9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273050" y="6356350"/>
            <a:ext cx="2232025" cy="39687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>
    <p:wipe dir="r"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+mn-ea"/>
          <a:ea typeface="+mn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黑体" panose="02010609060101010101" pitchFamily="2" charset="-122"/>
          <a:ea typeface="黑体" panose="02010609060101010101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黑体" panose="02010609060101010101" pitchFamily="2" charset="-122"/>
          <a:ea typeface="黑体" panose="02010609060101010101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黑体" panose="02010609060101010101" pitchFamily="2" charset="-122"/>
          <a:ea typeface="黑体" panose="02010609060101010101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黑体" panose="02010609060101010101" pitchFamily="2" charset="-122"/>
          <a:ea typeface="黑体" panose="02010609060101010101" pitchFamily="2" charset="-122"/>
        </a:defRPr>
      </a:lvl9pPr>
    </p:titleStyle>
    <p:bodyStyle>
      <a:lvl1pPr marL="234950" indent="-234950" algn="just" rtl="0" eaLnBrk="0" fontAlgn="base" hangingPunct="0">
        <a:spcBef>
          <a:spcPct val="0"/>
        </a:spcBef>
        <a:spcAft>
          <a:spcPct val="0"/>
        </a:spcAft>
        <a:buClr>
          <a:srgbClr val="003366"/>
        </a:buClr>
        <a:buFont typeface="Wingdings 2" panose="05020102010507070707" pitchFamily="18" charset="2"/>
        <a:buChar char="¾"/>
        <a:defRPr sz="1400">
          <a:solidFill>
            <a:srgbClr val="000000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1pPr>
      <a:lvl2pPr marL="457200" indent="-220980" algn="just" rtl="0" eaLnBrk="0" fontAlgn="base" hangingPunct="0">
        <a:spcBef>
          <a:spcPct val="0"/>
        </a:spcBef>
        <a:spcAft>
          <a:spcPct val="0"/>
        </a:spcAft>
        <a:buClr>
          <a:srgbClr val="003366"/>
        </a:buClr>
        <a:buFont typeface="Wingdings" panose="05000000000000000000" pitchFamily="2" charset="2"/>
        <a:buChar char="Ø"/>
        <a:defRPr sz="1400">
          <a:solidFill>
            <a:srgbClr val="000000"/>
          </a:solidFill>
          <a:latin typeface="宋体" panose="02010600030101010101" pitchFamily="2" charset="-122"/>
          <a:ea typeface="宋体" panose="02010600030101010101" pitchFamily="2" charset="-122"/>
        </a:defRPr>
      </a:lvl2pPr>
      <a:lvl3pPr marL="814705" indent="-5080" algn="just" rtl="0" eaLnBrk="0" fontAlgn="base" hangingPunct="0">
        <a:spcBef>
          <a:spcPct val="0"/>
        </a:spcBef>
        <a:spcAft>
          <a:spcPct val="0"/>
        </a:spcAft>
        <a:buClr>
          <a:srgbClr val="003366"/>
        </a:buClr>
        <a:buFont typeface="Monotype Sorts" pitchFamily="2" charset="2"/>
        <a:buChar char="•"/>
        <a:defRPr sz="2000">
          <a:solidFill>
            <a:srgbClr val="000000"/>
          </a:solidFill>
          <a:latin typeface="宋体" panose="02010600030101010101" pitchFamily="2" charset="-122"/>
          <a:ea typeface="宋体" panose="02010600030101010101" pitchFamily="2" charset="-122"/>
        </a:defRPr>
      </a:lvl3pPr>
      <a:lvl4pPr marL="1106805" indent="-177800" algn="l" rtl="0" eaLnBrk="0" fontAlgn="base" hangingPunct="0">
        <a:spcBef>
          <a:spcPct val="0"/>
        </a:spcBef>
        <a:spcAft>
          <a:spcPct val="0"/>
        </a:spcAft>
        <a:buClr>
          <a:srgbClr val="003366"/>
        </a:buClr>
        <a:buFont typeface="Wingdings" panose="05000000000000000000" pitchFamily="2" charset="2"/>
        <a:buChar char="–"/>
        <a:defRPr sz="2000">
          <a:solidFill>
            <a:srgbClr val="000000"/>
          </a:solidFill>
          <a:latin typeface="宋体" panose="02010600030101010101" pitchFamily="2" charset="-122"/>
          <a:ea typeface="宋体" panose="02010600030101010101" pitchFamily="2" charset="-122"/>
        </a:defRPr>
      </a:lvl4pPr>
      <a:lvl5pPr marL="1390650" indent="-170180" algn="l" rtl="0" eaLnBrk="0" fontAlgn="base" hangingPunct="0">
        <a:spcBef>
          <a:spcPct val="0"/>
        </a:spcBef>
        <a:spcAft>
          <a:spcPct val="0"/>
        </a:spcAft>
        <a:buClr>
          <a:srgbClr val="003366"/>
        </a:buClr>
        <a:buChar char="–"/>
        <a:defRPr sz="2000">
          <a:solidFill>
            <a:srgbClr val="000000"/>
          </a:solidFill>
          <a:latin typeface="宋体" panose="02010600030101010101" pitchFamily="2" charset="-122"/>
          <a:ea typeface="宋体" panose="02010600030101010101" pitchFamily="2" charset="-122"/>
        </a:defRPr>
      </a:lvl5pPr>
      <a:lvl6pPr marL="1847850" indent="-170180" algn="l" rtl="0" eaLnBrk="1" fontAlgn="base" hangingPunct="1">
        <a:spcBef>
          <a:spcPct val="0"/>
        </a:spcBef>
        <a:spcAft>
          <a:spcPct val="0"/>
        </a:spcAft>
        <a:buClr>
          <a:srgbClr val="003366"/>
        </a:buClr>
        <a:buChar char="–"/>
        <a:defRPr sz="2000">
          <a:solidFill>
            <a:srgbClr val="000000"/>
          </a:solidFill>
          <a:latin typeface="宋体" panose="02010600030101010101" pitchFamily="2" charset="-122"/>
          <a:ea typeface="宋体" panose="02010600030101010101" pitchFamily="2" charset="-122"/>
        </a:defRPr>
      </a:lvl6pPr>
      <a:lvl7pPr marL="2305050" indent="-170180" algn="l" rtl="0" eaLnBrk="1" fontAlgn="base" hangingPunct="1">
        <a:spcBef>
          <a:spcPct val="0"/>
        </a:spcBef>
        <a:spcAft>
          <a:spcPct val="0"/>
        </a:spcAft>
        <a:buClr>
          <a:srgbClr val="003366"/>
        </a:buClr>
        <a:buChar char="–"/>
        <a:defRPr sz="2000">
          <a:solidFill>
            <a:srgbClr val="000000"/>
          </a:solidFill>
          <a:latin typeface="宋体" panose="02010600030101010101" pitchFamily="2" charset="-122"/>
          <a:ea typeface="宋体" panose="02010600030101010101" pitchFamily="2" charset="-122"/>
        </a:defRPr>
      </a:lvl7pPr>
      <a:lvl8pPr marL="2762250" indent="-170180" algn="l" rtl="0" eaLnBrk="1" fontAlgn="base" hangingPunct="1">
        <a:spcBef>
          <a:spcPct val="0"/>
        </a:spcBef>
        <a:spcAft>
          <a:spcPct val="0"/>
        </a:spcAft>
        <a:buClr>
          <a:srgbClr val="003366"/>
        </a:buClr>
        <a:buChar char="–"/>
        <a:defRPr sz="2000">
          <a:solidFill>
            <a:srgbClr val="000000"/>
          </a:solidFill>
          <a:latin typeface="宋体" panose="02010600030101010101" pitchFamily="2" charset="-122"/>
          <a:ea typeface="宋体" panose="02010600030101010101" pitchFamily="2" charset="-122"/>
        </a:defRPr>
      </a:lvl8pPr>
      <a:lvl9pPr marL="3219450" indent="-170180" algn="l" rtl="0" eaLnBrk="1" fontAlgn="base" hangingPunct="1">
        <a:spcBef>
          <a:spcPct val="0"/>
        </a:spcBef>
        <a:spcAft>
          <a:spcPct val="0"/>
        </a:spcAft>
        <a:buClr>
          <a:srgbClr val="003366"/>
        </a:buClr>
        <a:buChar char="–"/>
        <a:defRPr sz="2000">
          <a:solidFill>
            <a:srgbClr val="000000"/>
          </a:solidFill>
          <a:latin typeface="宋体" panose="02010600030101010101" pitchFamily="2" charset="-122"/>
          <a:ea typeface="宋体" panose="02010600030101010101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238125" y="500063"/>
            <a:ext cx="9144000" cy="598487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/>
          <a:lstStyle/>
          <a:p>
            <a:pPr lvl="0"/>
            <a:r>
              <a:rPr lang="en-US" altLang="en-US" dirty="0"/>
              <a:t>单击此处编辑母版标题样式</a:t>
            </a:r>
          </a:p>
        </p:txBody>
      </p:sp>
      <p:sp>
        <p:nvSpPr>
          <p:cNvPr id="2051" name="Rectangle 3"/>
          <p:cNvSpPr>
            <a:spLocks noGrp="1"/>
          </p:cNvSpPr>
          <p:nvPr>
            <p:ph type="body" idx="1"/>
          </p:nvPr>
        </p:nvSpPr>
        <p:spPr>
          <a:xfrm>
            <a:off x="492125" y="1365250"/>
            <a:ext cx="8924925" cy="4586288"/>
          </a:xfrm>
          <a:prstGeom prst="rect">
            <a:avLst/>
          </a:prstGeom>
          <a:noFill/>
          <a:ln w="12700">
            <a:noFill/>
          </a:ln>
        </p:spPr>
        <p:txBody>
          <a:bodyPr lIns="0" tIns="0" rIns="0" bIns="0"/>
          <a:lstStyle/>
          <a:p>
            <a:pPr lvl="0"/>
            <a:r>
              <a:rPr lang="en-US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2052" name="Rectangle 4"/>
          <p:cNvSpPr/>
          <p:nvPr/>
        </p:nvSpPr>
        <p:spPr>
          <a:xfrm>
            <a:off x="3622675" y="596900"/>
            <a:ext cx="184150" cy="457200"/>
          </a:xfrm>
          <a:prstGeom prst="rect">
            <a:avLst/>
          </a:prstGeom>
          <a:noFill/>
          <a:ln w="12699">
            <a:noFill/>
          </a:ln>
        </p:spPr>
        <p:txBody>
          <a:bodyPr wrap="none" anchor="ctr">
            <a:spAutoFit/>
          </a:bodyPr>
          <a:lstStyle/>
          <a:p>
            <a:pPr lvl="0" eaLnBrk="0" hangingPunct="0">
              <a:buNone/>
            </a:pPr>
            <a:endParaRPr lang="en-US" altLang="en-US" sz="2400" dirty="0">
              <a:solidFill>
                <a:schemeClr val="tx1"/>
              </a:solidFill>
              <a:latin typeface="Times" pitchFamily="18" charset="0"/>
              <a:ea typeface="宋体" panose="02010600030101010101" pitchFamily="2" charset="-122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8936038" y="6526213"/>
            <a:ext cx="811213" cy="244475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/>
          <a:p>
            <a:pPr lvl="0" algn="r" eaLnBrk="0" hangingPunct="0"/>
            <a:r>
              <a:rPr lang="zh-CN" altLang="en-US" sz="10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第 </a:t>
            </a:r>
            <a:fld id="{9A0DB2DC-4C9A-4742-B13C-FB6460FD3503}" type="slidenum">
              <a:rPr lang="en-US" altLang="en-US" sz="10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‹#›</a:t>
            </a:fld>
            <a:r>
              <a:rPr lang="zh-CN" altLang="en-US" sz="10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页</a:t>
            </a:r>
            <a:endParaRPr lang="en-US" altLang="en-US" sz="1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054" name="Line 6"/>
          <p:cNvSpPr/>
          <p:nvPr/>
        </p:nvSpPr>
        <p:spPr>
          <a:xfrm>
            <a:off x="201613" y="1125538"/>
            <a:ext cx="9251950" cy="0"/>
          </a:xfrm>
          <a:prstGeom prst="line">
            <a:avLst/>
          </a:prstGeom>
          <a:ln w="12700" cap="flat" cmpd="sng">
            <a:solidFill>
              <a:srgbClr val="002060"/>
            </a:solidFill>
            <a:prstDash val="solid"/>
            <a:headEnd type="none" w="med" len="med"/>
            <a:tailEnd type="none" w="med" len="med"/>
          </a:ln>
        </p:spPr>
      </p:sp>
      <p:pic>
        <p:nvPicPr>
          <p:cNvPr id="2055" name="Picture 21" descr="图片 9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273050" y="6500813"/>
            <a:ext cx="1393825" cy="2778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6" name="Picture 21" descr="图片 9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273050" y="6356350"/>
            <a:ext cx="2232025" cy="396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8" name="Picture 21" descr="图片 9"/>
          <p:cNvPicPr>
            <a:picLocks noChangeAspect="1"/>
          </p:cNvPicPr>
          <p:nvPr userDrawn="1"/>
        </p:nvPicPr>
        <p:blipFill>
          <a:blip r:embed="rId25"/>
          <a:stretch>
            <a:fillRect/>
          </a:stretch>
        </p:blipFill>
        <p:spPr>
          <a:xfrm>
            <a:off x="273050" y="6356350"/>
            <a:ext cx="2232025" cy="39687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0" r:id="rId17"/>
    <p:sldLayoutId id="2147483681" r:id="rId18"/>
    <p:sldLayoutId id="2147483682" r:id="rId19"/>
    <p:sldLayoutId id="2147483683" r:id="rId20"/>
    <p:sldLayoutId id="2147483684" r:id="rId21"/>
    <p:sldLayoutId id="2147483685" r:id="rId22"/>
  </p:sldLayoutIdLst>
  <p:transition>
    <p:wipe dir="r"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+mn-ea"/>
          <a:ea typeface="+mn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黑体" panose="02010609060101010101" pitchFamily="2" charset="-122"/>
          <a:ea typeface="黑体" panose="02010609060101010101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黑体" panose="02010609060101010101" pitchFamily="2" charset="-122"/>
          <a:ea typeface="黑体" panose="02010609060101010101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黑体" panose="02010609060101010101" pitchFamily="2" charset="-122"/>
          <a:ea typeface="黑体" panose="02010609060101010101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黑体" panose="02010609060101010101" pitchFamily="2" charset="-122"/>
          <a:ea typeface="黑体" panose="02010609060101010101" pitchFamily="2" charset="-122"/>
        </a:defRPr>
      </a:lvl9pPr>
    </p:titleStyle>
    <p:bodyStyle>
      <a:lvl1pPr marL="234950" indent="-234950" algn="just" rtl="0" eaLnBrk="0" fontAlgn="base" hangingPunct="0">
        <a:spcBef>
          <a:spcPct val="0"/>
        </a:spcBef>
        <a:spcAft>
          <a:spcPct val="0"/>
        </a:spcAft>
        <a:buClr>
          <a:srgbClr val="003366"/>
        </a:buClr>
        <a:buFont typeface="Wingdings 2" panose="05020102010507070707" pitchFamily="18" charset="2"/>
        <a:buChar char="¾"/>
        <a:defRPr sz="1400">
          <a:solidFill>
            <a:srgbClr val="000000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1pPr>
      <a:lvl2pPr marL="457200" indent="-220980" algn="just" rtl="0" eaLnBrk="0" fontAlgn="base" hangingPunct="0">
        <a:spcBef>
          <a:spcPct val="0"/>
        </a:spcBef>
        <a:spcAft>
          <a:spcPct val="0"/>
        </a:spcAft>
        <a:buClr>
          <a:srgbClr val="003366"/>
        </a:buClr>
        <a:buFont typeface="Wingdings" panose="05000000000000000000" pitchFamily="2" charset="2"/>
        <a:buChar char="Ø"/>
        <a:defRPr sz="1400">
          <a:solidFill>
            <a:srgbClr val="000000"/>
          </a:solidFill>
          <a:latin typeface="宋体" panose="02010600030101010101" pitchFamily="2" charset="-122"/>
          <a:ea typeface="宋体" panose="02010600030101010101" pitchFamily="2" charset="-122"/>
        </a:defRPr>
      </a:lvl2pPr>
      <a:lvl3pPr marL="814705" indent="-5080" algn="just" rtl="0" eaLnBrk="0" fontAlgn="base" hangingPunct="0">
        <a:spcBef>
          <a:spcPct val="0"/>
        </a:spcBef>
        <a:spcAft>
          <a:spcPct val="0"/>
        </a:spcAft>
        <a:buClr>
          <a:srgbClr val="003366"/>
        </a:buClr>
        <a:buFont typeface="Monotype Sorts" pitchFamily="2" charset="2"/>
        <a:buChar char="•"/>
        <a:defRPr sz="2000">
          <a:solidFill>
            <a:srgbClr val="000000"/>
          </a:solidFill>
          <a:latin typeface="宋体" panose="02010600030101010101" pitchFamily="2" charset="-122"/>
          <a:ea typeface="宋体" panose="02010600030101010101" pitchFamily="2" charset="-122"/>
        </a:defRPr>
      </a:lvl3pPr>
      <a:lvl4pPr marL="1106805" indent="-177800" algn="l" rtl="0" eaLnBrk="0" fontAlgn="base" hangingPunct="0">
        <a:spcBef>
          <a:spcPct val="0"/>
        </a:spcBef>
        <a:spcAft>
          <a:spcPct val="0"/>
        </a:spcAft>
        <a:buClr>
          <a:srgbClr val="003366"/>
        </a:buClr>
        <a:buFont typeface="Wingdings" panose="05000000000000000000" pitchFamily="2" charset="2"/>
        <a:buChar char="–"/>
        <a:defRPr sz="2000">
          <a:solidFill>
            <a:srgbClr val="000000"/>
          </a:solidFill>
          <a:latin typeface="宋体" panose="02010600030101010101" pitchFamily="2" charset="-122"/>
          <a:ea typeface="宋体" panose="02010600030101010101" pitchFamily="2" charset="-122"/>
        </a:defRPr>
      </a:lvl4pPr>
      <a:lvl5pPr marL="1390650" indent="-170180" algn="l" rtl="0" eaLnBrk="0" fontAlgn="base" hangingPunct="0">
        <a:spcBef>
          <a:spcPct val="0"/>
        </a:spcBef>
        <a:spcAft>
          <a:spcPct val="0"/>
        </a:spcAft>
        <a:buClr>
          <a:srgbClr val="003366"/>
        </a:buClr>
        <a:buChar char="–"/>
        <a:defRPr sz="2000">
          <a:solidFill>
            <a:srgbClr val="000000"/>
          </a:solidFill>
          <a:latin typeface="宋体" panose="02010600030101010101" pitchFamily="2" charset="-122"/>
          <a:ea typeface="宋体" panose="02010600030101010101" pitchFamily="2" charset="-122"/>
        </a:defRPr>
      </a:lvl5pPr>
      <a:lvl6pPr marL="1847850" indent="-170180" algn="l" rtl="0" eaLnBrk="1" fontAlgn="base" hangingPunct="1">
        <a:spcBef>
          <a:spcPct val="0"/>
        </a:spcBef>
        <a:spcAft>
          <a:spcPct val="0"/>
        </a:spcAft>
        <a:buClr>
          <a:srgbClr val="003366"/>
        </a:buClr>
        <a:buChar char="–"/>
        <a:defRPr sz="2000">
          <a:solidFill>
            <a:srgbClr val="000000"/>
          </a:solidFill>
          <a:latin typeface="宋体" panose="02010600030101010101" pitchFamily="2" charset="-122"/>
          <a:ea typeface="宋体" panose="02010600030101010101" pitchFamily="2" charset="-122"/>
        </a:defRPr>
      </a:lvl6pPr>
      <a:lvl7pPr marL="2305050" indent="-170180" algn="l" rtl="0" eaLnBrk="1" fontAlgn="base" hangingPunct="1">
        <a:spcBef>
          <a:spcPct val="0"/>
        </a:spcBef>
        <a:spcAft>
          <a:spcPct val="0"/>
        </a:spcAft>
        <a:buClr>
          <a:srgbClr val="003366"/>
        </a:buClr>
        <a:buChar char="–"/>
        <a:defRPr sz="2000">
          <a:solidFill>
            <a:srgbClr val="000000"/>
          </a:solidFill>
          <a:latin typeface="宋体" panose="02010600030101010101" pitchFamily="2" charset="-122"/>
          <a:ea typeface="宋体" panose="02010600030101010101" pitchFamily="2" charset="-122"/>
        </a:defRPr>
      </a:lvl7pPr>
      <a:lvl8pPr marL="2762250" indent="-170180" algn="l" rtl="0" eaLnBrk="1" fontAlgn="base" hangingPunct="1">
        <a:spcBef>
          <a:spcPct val="0"/>
        </a:spcBef>
        <a:spcAft>
          <a:spcPct val="0"/>
        </a:spcAft>
        <a:buClr>
          <a:srgbClr val="003366"/>
        </a:buClr>
        <a:buChar char="–"/>
        <a:defRPr sz="2000">
          <a:solidFill>
            <a:srgbClr val="000000"/>
          </a:solidFill>
          <a:latin typeface="宋体" panose="02010600030101010101" pitchFamily="2" charset="-122"/>
          <a:ea typeface="宋体" panose="02010600030101010101" pitchFamily="2" charset="-122"/>
        </a:defRPr>
      </a:lvl8pPr>
      <a:lvl9pPr marL="3219450" indent="-170180" algn="l" rtl="0" eaLnBrk="1" fontAlgn="base" hangingPunct="1">
        <a:spcBef>
          <a:spcPct val="0"/>
        </a:spcBef>
        <a:spcAft>
          <a:spcPct val="0"/>
        </a:spcAft>
        <a:buClr>
          <a:srgbClr val="003366"/>
        </a:buClr>
        <a:buChar char="–"/>
        <a:defRPr sz="2000">
          <a:solidFill>
            <a:srgbClr val="000000"/>
          </a:solidFill>
          <a:latin typeface="宋体" panose="02010600030101010101" pitchFamily="2" charset="-122"/>
          <a:ea typeface="宋体" panose="02010600030101010101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ctrTitle" sz="quarter"/>
          </p:nvPr>
        </p:nvSpPr>
        <p:spPr>
          <a:xfrm>
            <a:off x="1966913" y="2133600"/>
            <a:ext cx="6802437" cy="1376363"/>
          </a:xfrm>
          <a:ln/>
        </p:spPr>
        <p:txBody>
          <a:bodyPr vert="horz" wrap="square" lIns="0" tIns="0" rIns="0" bIns="0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en-US" altLang="zh-CN" sz="2000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</a:br>
            <a:r>
              <a:rPr lang="zh-CN" altLang="en-US" sz="18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应聘部门：</a:t>
            </a:r>
            <a:br>
              <a:rPr lang="en-US" altLang="zh-CN" sz="18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</a:br>
            <a:r>
              <a:rPr lang="zh-CN" altLang="en-US" sz="18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应聘岗位：</a:t>
            </a:r>
            <a:br>
              <a:rPr lang="en-US" altLang="zh-CN" sz="18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</a:br>
            <a:r>
              <a:rPr lang="zh-CN" altLang="en-US" sz="18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应聘人姓名：</a:t>
            </a:r>
            <a:endParaRPr lang="zh-CN" altLang="en-US" sz="1800" b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9219" name="Rectangle 3"/>
          <p:cNvSpPr>
            <a:spLocks noGrp="1"/>
          </p:cNvSpPr>
          <p:nvPr>
            <p:ph type="subTitle" sz="quarter" idx="1"/>
          </p:nvPr>
        </p:nvSpPr>
        <p:spPr>
          <a:xfrm>
            <a:off x="3440113" y="5516563"/>
            <a:ext cx="3600450" cy="1128712"/>
          </a:xfrm>
          <a:ln w="12700"/>
        </p:spPr>
        <p:txBody>
          <a:bodyPr vert="horz" wrap="square" lIns="0" tIns="0" rIns="0" bIns="0" anchor="t"/>
          <a:lstStyle/>
          <a:p>
            <a:pPr eaLnBrk="1" hangingPunct="1">
              <a:lnSpc>
                <a:spcPct val="130000"/>
              </a:lnSpc>
              <a:buClr>
                <a:srgbClr val="003366"/>
              </a:buClr>
              <a:buSzTx/>
            </a:pPr>
            <a:r>
              <a:rPr lang="zh-CN" altLang="en-US" sz="1800" b="1" dirty="0"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北大纵横管理咨询公司</a:t>
            </a:r>
            <a:endParaRPr lang="en-US" altLang="zh-CN" sz="1800" b="1" dirty="0">
              <a:latin typeface="楷体_GB2312" panose="02010609030101010101" pitchFamily="49" charset="-122"/>
              <a:ea typeface="楷体_GB2312" panose="02010609030101010101" pitchFamily="49" charset="-122"/>
              <a:cs typeface="+mn-cs"/>
            </a:endParaRPr>
          </a:p>
          <a:p>
            <a:pPr eaLnBrk="1" hangingPunct="1">
              <a:lnSpc>
                <a:spcPct val="130000"/>
              </a:lnSpc>
              <a:buClr>
                <a:srgbClr val="003366"/>
              </a:buClr>
              <a:buSzTx/>
            </a:pPr>
            <a:endParaRPr lang="zh-CN" altLang="en-US" sz="1800" b="1" dirty="0">
              <a:latin typeface="楷体_GB2312" panose="02010609030101010101" pitchFamily="49" charset="-122"/>
              <a:ea typeface="楷体_GB2312" panose="02010609030101010101" pitchFamily="49" charset="-122"/>
              <a:cs typeface="+mn-cs"/>
            </a:endParaRPr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/>
          <p:nvPr/>
        </p:nvSpPr>
        <p:spPr>
          <a:xfrm>
            <a:off x="1966913" y="4632325"/>
            <a:ext cx="6042025" cy="21336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234950" indent="-234950" algn="just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Font typeface="Wingdings 2" panose="05020102010507070707" pitchFamily="18" charset="2"/>
              <a:buChar char="¾"/>
              <a:defRPr sz="1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1pPr>
            <a:lvl2pPr marL="457200" indent="-220980" algn="just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Font typeface="Wingdings" panose="05000000000000000000" pitchFamily="2" charset="2"/>
              <a:buChar char="Ø"/>
              <a:defRPr sz="1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814705" indent="-5080" algn="just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Font typeface="Monotype Sorts" pitchFamily="2" charset="2"/>
              <a:buChar char="•"/>
              <a:defRPr sz="20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106805" indent="-1778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Font typeface="Wingdings" panose="05000000000000000000" pitchFamily="2" charset="2"/>
              <a:buChar char="–"/>
              <a:defRPr sz="20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1390650" indent="-17018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Char char="–"/>
              <a:defRPr sz="20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</a:lstStyle>
          <a:p>
            <a:pPr marL="0" lvl="0" indent="0" algn="ctr" eaLnBrk="1" hangingPunct="1">
              <a:lnSpc>
                <a:spcPct val="115000"/>
              </a:lnSpc>
              <a:buClrTx/>
              <a:buFontTx/>
              <a:buNone/>
            </a:pPr>
            <a:endParaRPr lang="zh-CN" altLang="en-US" sz="1500" dirty="0">
              <a:latin typeface="仿宋_GB2312" panose="02010609030101010101" pitchFamily="49" charset="-122"/>
              <a:ea typeface="仿宋_GB2312" panose="02010609030101010101" pitchFamily="49" charset="-122"/>
            </a:endParaRPr>
          </a:p>
        </p:txBody>
      </p:sp>
      <p:sp>
        <p:nvSpPr>
          <p:cNvPr id="19459" name="Rectangle 4"/>
          <p:cNvSpPr/>
          <p:nvPr/>
        </p:nvSpPr>
        <p:spPr>
          <a:xfrm>
            <a:off x="631825" y="1787525"/>
            <a:ext cx="8718550" cy="20732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234950" indent="-234950" algn="just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Font typeface="Wingdings 2" panose="05020102010507070707" pitchFamily="18" charset="2"/>
              <a:buChar char="¾"/>
              <a:defRPr sz="1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1pPr>
            <a:lvl2pPr marL="457200" indent="-220980" algn="just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Font typeface="Wingdings" panose="05000000000000000000" pitchFamily="2" charset="2"/>
              <a:buChar char="Ø"/>
              <a:defRPr sz="1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814705" indent="-5080" algn="just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Font typeface="Monotype Sorts" pitchFamily="2" charset="2"/>
              <a:buChar char="•"/>
              <a:defRPr sz="20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106805" indent="-1778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Font typeface="Wingdings" panose="05000000000000000000" pitchFamily="2" charset="2"/>
              <a:buChar char="–"/>
              <a:defRPr sz="20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1390650" indent="-17018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Char char="–"/>
              <a:defRPr sz="20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</a:lstStyle>
          <a:p>
            <a:pPr marL="0" lvl="0" indent="0" algn="ctr" eaLnBrk="1" hangingPunct="1">
              <a:lnSpc>
                <a:spcPct val="210000"/>
              </a:lnSpc>
              <a:buClrTx/>
              <a:buFontTx/>
              <a:buNone/>
            </a:pPr>
            <a:r>
              <a:rPr lang="zh-CN" altLang="en-US" sz="2400" b="1" dirty="0">
                <a:solidFill>
                  <a:srgbClr val="000066"/>
                </a:solidFill>
                <a:latin typeface="Times New Roman" panose="02020603050405020304" charset="0"/>
                <a:ea typeface="仿宋_GB2312" panose="02010609030101010101" pitchFamily="49" charset="-122"/>
              </a:rPr>
              <a:t>自我陈述完毕，</a:t>
            </a:r>
            <a:endParaRPr lang="en-US" altLang="zh-CN" sz="2400" b="1" dirty="0">
              <a:solidFill>
                <a:srgbClr val="000066"/>
              </a:solidFill>
              <a:latin typeface="Times New Roman" panose="02020603050405020304" charset="0"/>
              <a:ea typeface="仿宋_GB2312" panose="02010609030101010101" pitchFamily="49" charset="-122"/>
            </a:endParaRPr>
          </a:p>
          <a:p>
            <a:pPr marL="0" lvl="0" indent="0" algn="ctr" eaLnBrk="1" hangingPunct="1">
              <a:lnSpc>
                <a:spcPct val="210000"/>
              </a:lnSpc>
              <a:buClrTx/>
              <a:buFontTx/>
              <a:buNone/>
            </a:pPr>
            <a:r>
              <a:rPr lang="zh-CN" altLang="en-US" sz="2400" b="1" dirty="0">
                <a:solidFill>
                  <a:srgbClr val="000066"/>
                </a:solidFill>
                <a:latin typeface="Times New Roman" panose="02020603050405020304" charset="0"/>
                <a:ea typeface="仿宋_GB2312" panose="02010609030101010101" pitchFamily="49" charset="-122"/>
              </a:rPr>
              <a:t>请竞聘委员会各位专家提问！</a:t>
            </a:r>
            <a:endParaRPr lang="en-US" altLang="zh-CN" sz="2400" b="1" dirty="0">
              <a:solidFill>
                <a:srgbClr val="000066"/>
              </a:solidFill>
              <a:latin typeface="Times New Roman" panose="02020603050405020304" charset="0"/>
              <a:ea typeface="仿宋_GB2312" panose="02010609030101010101" pitchFamily="49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 idx="4294967295"/>
          </p:nvPr>
        </p:nvSpPr>
        <p:spPr>
          <a:xfrm>
            <a:off x="273050" y="500063"/>
            <a:ext cx="8629650" cy="598487"/>
          </a:xfrm>
          <a:ln/>
        </p:spPr>
        <p:txBody>
          <a:bodyPr vert="horz" wrap="square" lIns="0" tIns="0" rIns="0" bIns="0" anchor="b"/>
          <a:lstStyle/>
          <a:p>
            <a:pPr eaLnBrk="1" hangingPunct="1"/>
            <a:r>
              <a:rPr lang="zh-CN" altLang="en-US" dirty="0"/>
              <a:t>目录</a:t>
            </a:r>
          </a:p>
        </p:txBody>
      </p:sp>
      <p:sp>
        <p:nvSpPr>
          <p:cNvPr id="11267" name="Rectangle 3"/>
          <p:cNvSpPr>
            <a:spLocks noGrp="1"/>
          </p:cNvSpPr>
          <p:nvPr/>
        </p:nvSpPr>
        <p:spPr>
          <a:xfrm>
            <a:off x="560388" y="1509713"/>
            <a:ext cx="8569325" cy="3886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34950" indent="-234950" algn="just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Font typeface="Wingdings 2" panose="05020102010507070707" pitchFamily="18" charset="2"/>
              <a:buChar char="¾"/>
              <a:defRPr sz="1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1pPr>
            <a:lvl2pPr marL="457200" indent="-220980" algn="just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Font typeface="Wingdings" panose="05000000000000000000" pitchFamily="2" charset="2"/>
              <a:buChar char="Ø"/>
              <a:defRPr sz="1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814705" indent="-5080" algn="just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Font typeface="Monotype Sorts" pitchFamily="2" charset="2"/>
              <a:buChar char="•"/>
              <a:defRPr sz="20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106805" indent="-1778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Font typeface="Wingdings" panose="05000000000000000000" pitchFamily="2" charset="2"/>
              <a:buChar char="–"/>
              <a:defRPr sz="20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1390650" indent="-17018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Char char="–"/>
              <a:defRPr sz="20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</a:lstStyle>
          <a:p>
            <a:pPr marL="342900" lvl="0" indent="-342900" algn="l" eaLnBrk="1" hangingPunct="1">
              <a:lnSpc>
                <a:spcPct val="150000"/>
              </a:lnSpc>
              <a:spcBef>
                <a:spcPct val="20000"/>
              </a:spcBef>
              <a:buClrTx/>
              <a:buFont typeface="Wingdings" panose="05000000000000000000" pitchFamily="2" charset="2"/>
              <a:buChar char="Ø"/>
            </a:pP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个人简介</a:t>
            </a:r>
          </a:p>
          <a:p>
            <a:pPr marL="342900" lvl="0" indent="-342900" algn="l" eaLnBrk="1" hangingPunct="1">
              <a:lnSpc>
                <a:spcPct val="150000"/>
              </a:lnSpc>
              <a:spcBef>
                <a:spcPct val="20000"/>
              </a:spcBef>
              <a:buClrTx/>
              <a:buFont typeface="Wingdings" panose="05000000000000000000" pitchFamily="2" charset="2"/>
              <a:buChar char="Ø"/>
            </a:pPr>
            <a:r>
              <a:rPr lang="zh-CN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现所从事工作的自我评价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lvl="0" indent="-342900" algn="l" eaLnBrk="1" hangingPunct="1">
              <a:lnSpc>
                <a:spcPct val="150000"/>
              </a:lnSpc>
              <a:spcBef>
                <a:spcPct val="20000"/>
              </a:spcBef>
              <a:buClrTx/>
              <a:buFont typeface="Wingdings" panose="05000000000000000000" pitchFamily="2" charset="2"/>
              <a:buChar char="Ø"/>
            </a:pPr>
            <a:r>
              <a:rPr lang="zh-CN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对所竞聘岗位的认识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lvl="0" indent="-342900" algn="l" eaLnBrk="1" hangingPunct="1">
              <a:lnSpc>
                <a:spcPct val="150000"/>
              </a:lnSpc>
              <a:spcBef>
                <a:spcPct val="20000"/>
              </a:spcBef>
              <a:buClrTx/>
              <a:buFont typeface="Wingdings" panose="05000000000000000000" pitchFamily="2" charset="2"/>
              <a:buChar char="Ø"/>
            </a:pPr>
            <a:r>
              <a:rPr lang="zh-CN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对所竞聘岗位的个人优势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lvl="0" indent="-342900" algn="l" eaLnBrk="1" hangingPunct="1">
              <a:lnSpc>
                <a:spcPct val="150000"/>
              </a:lnSpc>
              <a:spcBef>
                <a:spcPct val="20000"/>
              </a:spcBef>
              <a:buClrTx/>
              <a:buFont typeface="Wingdings" panose="05000000000000000000" pitchFamily="2" charset="2"/>
              <a:buChar char="Ø"/>
            </a:pPr>
            <a:r>
              <a:rPr lang="zh-CN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能力素质及知识结构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lvl="0" indent="-342900" algn="l" eaLnBrk="1" hangingPunct="1">
              <a:lnSpc>
                <a:spcPct val="150000"/>
              </a:lnSpc>
              <a:spcBef>
                <a:spcPct val="20000"/>
              </a:spcBef>
              <a:buClrTx/>
              <a:buFont typeface="Wingdings" panose="05000000000000000000" pitchFamily="2" charset="2"/>
              <a:buChar char="Ø"/>
            </a:pPr>
            <a:r>
              <a:rPr lang="zh-CN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所获表彰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lvl="0" indent="-342900" algn="l" eaLnBrk="1" hangingPunct="1">
              <a:lnSpc>
                <a:spcPct val="150000"/>
              </a:lnSpc>
              <a:spcBef>
                <a:spcPct val="20000"/>
              </a:spcBef>
              <a:buClrTx/>
              <a:buFont typeface="Wingdings" panose="05000000000000000000" pitchFamily="2" charset="2"/>
              <a:buChar char="Ø"/>
            </a:pP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自由发挥</a:t>
            </a:r>
          </a:p>
          <a:p>
            <a:pPr marL="342900" lvl="0" indent="-342900" algn="l" eaLnBrk="1" hangingPunct="1">
              <a:lnSpc>
                <a:spcPct val="90000"/>
              </a:lnSpc>
              <a:spcBef>
                <a:spcPct val="20000"/>
              </a:spcBef>
              <a:buClrTx/>
              <a:buFontTx/>
              <a:buChar char="•"/>
            </a:pPr>
            <a:endParaRPr lang="zh-CN" altLang="en-US" sz="2000" dirty="0">
              <a:solidFill>
                <a:schemeClr val="accent2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marL="342900" lvl="0" indent="-342900" algn="l" eaLnBrk="1" hangingPunct="1">
              <a:lnSpc>
                <a:spcPct val="90000"/>
              </a:lnSpc>
              <a:spcBef>
                <a:spcPct val="20000"/>
              </a:spcBef>
              <a:buClrTx/>
              <a:buFontTx/>
              <a:buChar char="•"/>
            </a:pPr>
            <a:endParaRPr lang="zh-CN" altLang="en-US" sz="2000" dirty="0">
              <a:solidFill>
                <a:schemeClr val="accent2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2"/>
          <p:cNvSpPr>
            <a:spLocks noGrp="1"/>
          </p:cNvSpPr>
          <p:nvPr>
            <p:ph type="title"/>
          </p:nvPr>
        </p:nvSpPr>
        <p:spPr>
          <a:xfrm>
            <a:off x="506413" y="401638"/>
            <a:ext cx="8804275" cy="598487"/>
          </a:xfrm>
          <a:ln/>
        </p:spPr>
        <p:txBody>
          <a:bodyPr vert="horz" wrap="square" lIns="0" tIns="0" rIns="0" bIns="0" anchor="b"/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zh-CN" altLang="en-US" dirty="0">
                <a:latin typeface="+mn-ea"/>
                <a:ea typeface="+mn-ea"/>
                <a:cs typeface="+mj-cs"/>
              </a:rPr>
              <a:t>个人简介</a:t>
            </a: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 idx="4294967295"/>
          </p:nvPr>
        </p:nvSpPr>
        <p:spPr>
          <a:xfrm>
            <a:off x="298450" y="500063"/>
            <a:ext cx="8902700" cy="598487"/>
          </a:xfrm>
          <a:ln/>
        </p:spPr>
        <p:txBody>
          <a:bodyPr vert="horz" wrap="square" lIns="0" tIns="0" rIns="0" bIns="0" anchor="b"/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zh-CN" altLang="zh-CN" dirty="0"/>
              <a:t>现所从事工作的自我评价</a:t>
            </a:r>
            <a:endParaRPr lang="en-US" altLang="zh-CN" dirty="0"/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/>
          </p:cNvSpPr>
          <p:nvPr>
            <p:ph type="title"/>
          </p:nvPr>
        </p:nvSpPr>
        <p:spPr>
          <a:xfrm>
            <a:off x="488950" y="473075"/>
            <a:ext cx="8910638" cy="598488"/>
          </a:xfrm>
          <a:ln/>
        </p:spPr>
        <p:txBody>
          <a:bodyPr vert="horz" wrap="square" lIns="0" tIns="0" rIns="0" bIns="0" anchor="b"/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zh-CN" altLang="zh-CN" dirty="0">
                <a:latin typeface="+mn-ea"/>
                <a:ea typeface="+mn-ea"/>
                <a:cs typeface="+mj-cs"/>
              </a:rPr>
              <a:t>对所竞聘岗位的认识</a:t>
            </a:r>
            <a:endParaRPr lang="en-US" altLang="zh-CN" dirty="0">
              <a:latin typeface="+mn-ea"/>
              <a:ea typeface="+mn-ea"/>
              <a:cs typeface="+mj-cs"/>
            </a:endParaRPr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/>
          </p:cNvSpPr>
          <p:nvPr>
            <p:ph type="title"/>
          </p:nvPr>
        </p:nvSpPr>
        <p:spPr>
          <a:xfrm>
            <a:off x="488950" y="473075"/>
            <a:ext cx="7902575" cy="598488"/>
          </a:xfrm>
          <a:ln/>
        </p:spPr>
        <p:txBody>
          <a:bodyPr vert="horz" wrap="square" lIns="0" tIns="0" rIns="0" bIns="0" anchor="b"/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zh-CN" altLang="zh-CN" dirty="0">
                <a:latin typeface="+mn-ea"/>
                <a:ea typeface="+mn-ea"/>
                <a:cs typeface="+mj-cs"/>
              </a:rPr>
              <a:t>对所竞聘岗位的个人优势</a:t>
            </a:r>
            <a:endParaRPr lang="en-US" altLang="zh-CN" dirty="0">
              <a:latin typeface="+mn-ea"/>
              <a:ea typeface="+mn-ea"/>
              <a:cs typeface="+mj-cs"/>
            </a:endParaRPr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/>
          </p:cNvSpPr>
          <p:nvPr>
            <p:ph type="title"/>
          </p:nvPr>
        </p:nvSpPr>
        <p:spPr>
          <a:xfrm>
            <a:off x="488950" y="473075"/>
            <a:ext cx="7902575" cy="598488"/>
          </a:xfrm>
          <a:ln/>
        </p:spPr>
        <p:txBody>
          <a:bodyPr vert="horz" wrap="square" lIns="0" tIns="0" rIns="0" bIns="0" anchor="b"/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zh-CN" altLang="zh-CN" dirty="0">
                <a:latin typeface="+mn-ea"/>
                <a:ea typeface="+mn-ea"/>
                <a:cs typeface="+mj-cs"/>
              </a:rPr>
              <a:t>能力素质及知识结构</a:t>
            </a:r>
            <a:endParaRPr lang="en-US" altLang="zh-CN" dirty="0">
              <a:latin typeface="+mn-ea"/>
              <a:ea typeface="+mn-ea"/>
              <a:cs typeface="+mj-cs"/>
            </a:endParaRPr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/>
          </p:cNvSpPr>
          <p:nvPr>
            <p:ph type="title"/>
          </p:nvPr>
        </p:nvSpPr>
        <p:spPr>
          <a:xfrm>
            <a:off x="488950" y="485775"/>
            <a:ext cx="8208963" cy="598488"/>
          </a:xfrm>
          <a:ln/>
        </p:spPr>
        <p:txBody>
          <a:bodyPr vert="horz" wrap="square" lIns="0" tIns="0" rIns="0" bIns="0" anchor="b"/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zh-CN" altLang="zh-CN" dirty="0">
                <a:latin typeface="+mn-ea"/>
                <a:ea typeface="+mn-ea"/>
                <a:cs typeface="+mj-cs"/>
              </a:rPr>
              <a:t>所获表彰</a:t>
            </a:r>
            <a:endParaRPr lang="en-US" altLang="zh-CN" dirty="0">
              <a:latin typeface="+mn-ea"/>
              <a:ea typeface="+mn-ea"/>
              <a:cs typeface="+mj-cs"/>
            </a:endParaRP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/>
          </p:cNvSpPr>
          <p:nvPr>
            <p:ph type="title"/>
          </p:nvPr>
        </p:nvSpPr>
        <p:spPr>
          <a:xfrm>
            <a:off x="488950" y="473075"/>
            <a:ext cx="7902575" cy="598488"/>
          </a:xfrm>
          <a:ln/>
        </p:spPr>
        <p:txBody>
          <a:bodyPr vert="horz" wrap="square" lIns="0" tIns="0" rIns="0" bIns="0" anchor="b"/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zh-CN" altLang="en-US" dirty="0">
                <a:latin typeface="+mn-ea"/>
                <a:ea typeface="+mn-ea"/>
                <a:cs typeface="+mj-cs"/>
              </a:rPr>
              <a:t>自由发挥</a:t>
            </a:r>
          </a:p>
        </p:txBody>
      </p:sp>
    </p:spTree>
  </p:cSld>
  <p:clrMapOvr>
    <a:masterClrMapping/>
  </p:clrMapOvr>
  <p:transition>
    <p:wipe dir="r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XWnkD81tkaIgkewJ.guCg"/>
</p:tagLst>
</file>

<file path=ppt/theme/theme1.xml><?xml version="1.0" encoding="utf-8"?>
<a:theme xmlns:a="http://schemas.openxmlformats.org/drawingml/2006/main" name="培训模板">
  <a:themeElements>
    <a:clrScheme name="">
      <a:dk1>
        <a:srgbClr val="000000"/>
      </a:dk1>
      <a:lt1>
        <a:srgbClr val="FFFFFF"/>
      </a:lt1>
      <a:dk2>
        <a:srgbClr val="FFFFFF"/>
      </a:dk2>
      <a:lt2>
        <a:srgbClr val="000000"/>
      </a:lt2>
      <a:accent1>
        <a:srgbClr val="D0A660"/>
      </a:accent1>
      <a:accent2>
        <a:srgbClr val="A79E99"/>
      </a:accent2>
      <a:accent3>
        <a:srgbClr val="FFFFFF"/>
      </a:accent3>
      <a:accent4>
        <a:srgbClr val="000000"/>
      </a:accent4>
      <a:accent5>
        <a:srgbClr val="E4D0B6"/>
      </a:accent5>
      <a:accent6>
        <a:srgbClr val="978F8A"/>
      </a:accent6>
      <a:hlink>
        <a:srgbClr val="F7F2D0"/>
      </a:hlink>
      <a:folHlink>
        <a:srgbClr val="7D0C00"/>
      </a:folHlink>
    </a:clrScheme>
    <a:fontScheme name="培训模板">
      <a:majorFont>
        <a:latin typeface="黑体"/>
        <a:ea typeface="黑体"/>
        <a:cs typeface=""/>
      </a:majorFont>
      <a:minorFont>
        <a:latin typeface="楷体_GB2312"/>
        <a:ea typeface="楷体_GB2312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FF"/>
        </a:solidFill>
        <a:ln w="9525" algn="ctr">
          <a:solidFill>
            <a:schemeClr val="tx1"/>
          </a:solidFill>
          <a:miter lim="800000"/>
        </a:ln>
      </a:spPr>
      <a:bodyPr wrap="none" anchor="ctr"/>
      <a:lstStyle>
        <a:defPPr algn="ctr">
          <a:spcBef>
            <a:spcPct val="50000"/>
          </a:spcBef>
          <a:defRPr sz="1200" dirty="0" smtClean="0">
            <a:solidFill>
              <a:schemeClr val="tx1"/>
            </a:solidFill>
            <a:latin typeface="宋体" panose="02010600030101010101" pitchFamily="2" charset="-122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仿宋_GB2312" panose="02010609030101010101" pitchFamily="49" charset="-122"/>
            <a:ea typeface="仿宋_GB2312" panose="02010609030101010101" pitchFamily="49" charset="-122"/>
          </a:defRPr>
        </a:defPPr>
      </a:lstStyle>
    </a:lnDef>
    <a:txDef>
      <a:spPr bwMode="auto">
        <a:noFill/>
        <a:ln w="12700" algn="ctr">
          <a:noFill/>
          <a:miter lim="800000"/>
        </a:ln>
      </a:spPr>
      <a:bodyPr/>
      <a:lstStyle>
        <a:defPPr marL="84455" indent="182880" algn="l">
          <a:spcBef>
            <a:spcPct val="50000"/>
          </a:spcBef>
          <a:buClr>
            <a:srgbClr val="003366"/>
          </a:buClr>
          <a:buFont typeface="Wingdings" panose="05000000000000000000" pitchFamily="2" charset="2"/>
          <a:buChar char="n"/>
          <a:defRPr sz="1200" b="1" dirty="0">
            <a:latin typeface="宋体" panose="02010600030101010101" pitchFamily="2" charset="-122"/>
            <a:ea typeface="宋体" panose="02010600030101010101" pitchFamily="2" charset="-122"/>
          </a:defRPr>
        </a:defPPr>
      </a:lstStyle>
    </a:txDef>
  </a:objectDefaults>
  <a:extraClrSchemeLst>
    <a:extraClrScheme>
      <a:clrScheme name="培训模板 1">
        <a:dk1>
          <a:srgbClr val="000000"/>
        </a:dk1>
        <a:lt1>
          <a:srgbClr val="FFFFFF"/>
        </a:lt1>
        <a:dk2>
          <a:srgbClr val="0066FF"/>
        </a:dk2>
        <a:lt2>
          <a:srgbClr val="FFFF00"/>
        </a:lt2>
        <a:accent1>
          <a:srgbClr val="00CCCC"/>
        </a:accent1>
        <a:accent2>
          <a:srgbClr val="FF33CC"/>
        </a:accent2>
        <a:accent3>
          <a:srgbClr val="AAB8FF"/>
        </a:accent3>
        <a:accent4>
          <a:srgbClr val="DADADA"/>
        </a:accent4>
        <a:accent5>
          <a:srgbClr val="AAE2E2"/>
        </a:accent5>
        <a:accent6>
          <a:srgbClr val="E72DB9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培训模板 2">
        <a:dk1>
          <a:srgbClr val="000000"/>
        </a:dk1>
        <a:lt1>
          <a:srgbClr val="9999FF"/>
        </a:lt1>
        <a:dk2>
          <a:srgbClr val="6600FF"/>
        </a:dk2>
        <a:lt2>
          <a:srgbClr val="FFFFFF"/>
        </a:lt2>
        <a:accent1>
          <a:srgbClr val="CCCCFF"/>
        </a:accent1>
        <a:accent2>
          <a:srgbClr val="FF99FF"/>
        </a:accent2>
        <a:accent3>
          <a:srgbClr val="CACAFF"/>
        </a:accent3>
        <a:accent4>
          <a:srgbClr val="000000"/>
        </a:accent4>
        <a:accent5>
          <a:srgbClr val="E2E2FF"/>
        </a:accent5>
        <a:accent6>
          <a:srgbClr val="E78AE7"/>
        </a:accent6>
        <a:hlink>
          <a:srgbClr val="00CC66"/>
        </a:hlink>
        <a:folHlink>
          <a:srgbClr val="66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培训模板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培训模板 4">
        <a:dk1>
          <a:srgbClr val="000000"/>
        </a:dk1>
        <a:lt1>
          <a:srgbClr val="FFFFFF"/>
        </a:lt1>
        <a:dk2>
          <a:srgbClr val="990066"/>
        </a:dk2>
        <a:lt2>
          <a:srgbClr val="FFFF00"/>
        </a:lt2>
        <a:accent1>
          <a:srgbClr val="996633"/>
        </a:accent1>
        <a:accent2>
          <a:srgbClr val="CC6600"/>
        </a:accent2>
        <a:accent3>
          <a:srgbClr val="CAAAB8"/>
        </a:accent3>
        <a:accent4>
          <a:srgbClr val="DADADA"/>
        </a:accent4>
        <a:accent5>
          <a:srgbClr val="CAB8AD"/>
        </a:accent5>
        <a:accent6>
          <a:srgbClr val="B95C00"/>
        </a:accent6>
        <a:hlink>
          <a:srgbClr val="999933"/>
        </a:hlink>
        <a:folHlink>
          <a:srgbClr val="CC00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培训模板">
  <a:themeElements>
    <a:clrScheme name="">
      <a:dk1>
        <a:srgbClr val="000000"/>
      </a:dk1>
      <a:lt1>
        <a:srgbClr val="FFFFFF"/>
      </a:lt1>
      <a:dk2>
        <a:srgbClr val="FFFFFF"/>
      </a:dk2>
      <a:lt2>
        <a:srgbClr val="000000"/>
      </a:lt2>
      <a:accent1>
        <a:srgbClr val="D0A660"/>
      </a:accent1>
      <a:accent2>
        <a:srgbClr val="A79E99"/>
      </a:accent2>
      <a:accent3>
        <a:srgbClr val="FFFFFF"/>
      </a:accent3>
      <a:accent4>
        <a:srgbClr val="000000"/>
      </a:accent4>
      <a:accent5>
        <a:srgbClr val="E4D0B6"/>
      </a:accent5>
      <a:accent6>
        <a:srgbClr val="978F8A"/>
      </a:accent6>
      <a:hlink>
        <a:srgbClr val="F7F2D0"/>
      </a:hlink>
      <a:folHlink>
        <a:srgbClr val="7D0C00"/>
      </a:folHlink>
    </a:clrScheme>
    <a:fontScheme name="培训模板">
      <a:majorFont>
        <a:latin typeface="黑体"/>
        <a:ea typeface="黑体"/>
        <a:cs typeface=""/>
      </a:majorFont>
      <a:minorFont>
        <a:latin typeface="楷体_GB2312"/>
        <a:ea typeface="楷体_GB2312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FF"/>
        </a:solidFill>
        <a:ln w="9525" algn="ctr">
          <a:solidFill>
            <a:schemeClr val="tx1"/>
          </a:solidFill>
          <a:miter lim="800000"/>
        </a:ln>
      </a:spPr>
      <a:bodyPr wrap="none" anchor="ctr"/>
      <a:lstStyle>
        <a:defPPr algn="ctr">
          <a:spcBef>
            <a:spcPct val="50000"/>
          </a:spcBef>
          <a:defRPr sz="1200" dirty="0" smtClean="0">
            <a:solidFill>
              <a:schemeClr val="tx1"/>
            </a:solidFill>
            <a:latin typeface="宋体" panose="02010600030101010101" pitchFamily="2" charset="-122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仿宋_GB2312" panose="02010609030101010101" pitchFamily="49" charset="-122"/>
            <a:ea typeface="仿宋_GB2312" panose="02010609030101010101" pitchFamily="49" charset="-122"/>
          </a:defRPr>
        </a:defPPr>
      </a:lstStyle>
    </a:lnDef>
    <a:txDef>
      <a:spPr bwMode="auto">
        <a:noFill/>
        <a:ln w="12700" algn="ctr">
          <a:noFill/>
          <a:miter lim="800000"/>
        </a:ln>
      </a:spPr>
      <a:bodyPr/>
      <a:lstStyle>
        <a:defPPr marL="84455" indent="182880" algn="l">
          <a:spcBef>
            <a:spcPct val="50000"/>
          </a:spcBef>
          <a:buClr>
            <a:srgbClr val="003366"/>
          </a:buClr>
          <a:buFont typeface="Wingdings" panose="05000000000000000000" pitchFamily="2" charset="2"/>
          <a:buChar char="n"/>
          <a:defRPr sz="1200" b="1" dirty="0">
            <a:latin typeface="宋体" panose="02010600030101010101" pitchFamily="2" charset="-122"/>
            <a:ea typeface="宋体" panose="02010600030101010101" pitchFamily="2" charset="-122"/>
          </a:defRPr>
        </a:defPPr>
      </a:lstStyle>
    </a:txDef>
  </a:objectDefaults>
  <a:extraClrSchemeLst>
    <a:extraClrScheme>
      <a:clrScheme name="培训模板 1">
        <a:dk1>
          <a:srgbClr val="000000"/>
        </a:dk1>
        <a:lt1>
          <a:srgbClr val="FFFFFF"/>
        </a:lt1>
        <a:dk2>
          <a:srgbClr val="0066FF"/>
        </a:dk2>
        <a:lt2>
          <a:srgbClr val="FFFF00"/>
        </a:lt2>
        <a:accent1>
          <a:srgbClr val="00CCCC"/>
        </a:accent1>
        <a:accent2>
          <a:srgbClr val="FF33CC"/>
        </a:accent2>
        <a:accent3>
          <a:srgbClr val="AAB8FF"/>
        </a:accent3>
        <a:accent4>
          <a:srgbClr val="DADADA"/>
        </a:accent4>
        <a:accent5>
          <a:srgbClr val="AAE2E2"/>
        </a:accent5>
        <a:accent6>
          <a:srgbClr val="E72DB9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培训模板 2">
        <a:dk1>
          <a:srgbClr val="000000"/>
        </a:dk1>
        <a:lt1>
          <a:srgbClr val="9999FF"/>
        </a:lt1>
        <a:dk2>
          <a:srgbClr val="6600FF"/>
        </a:dk2>
        <a:lt2>
          <a:srgbClr val="FFFFFF"/>
        </a:lt2>
        <a:accent1>
          <a:srgbClr val="CCCCFF"/>
        </a:accent1>
        <a:accent2>
          <a:srgbClr val="FF99FF"/>
        </a:accent2>
        <a:accent3>
          <a:srgbClr val="CACAFF"/>
        </a:accent3>
        <a:accent4>
          <a:srgbClr val="000000"/>
        </a:accent4>
        <a:accent5>
          <a:srgbClr val="E2E2FF"/>
        </a:accent5>
        <a:accent6>
          <a:srgbClr val="E78AE7"/>
        </a:accent6>
        <a:hlink>
          <a:srgbClr val="00CC66"/>
        </a:hlink>
        <a:folHlink>
          <a:srgbClr val="66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培训模板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培训模板 4">
        <a:dk1>
          <a:srgbClr val="000000"/>
        </a:dk1>
        <a:lt1>
          <a:srgbClr val="FFFFFF"/>
        </a:lt1>
        <a:dk2>
          <a:srgbClr val="990066"/>
        </a:dk2>
        <a:lt2>
          <a:srgbClr val="FFFF00"/>
        </a:lt2>
        <a:accent1>
          <a:srgbClr val="996633"/>
        </a:accent1>
        <a:accent2>
          <a:srgbClr val="CC6600"/>
        </a:accent2>
        <a:accent3>
          <a:srgbClr val="CAAAB8"/>
        </a:accent3>
        <a:accent4>
          <a:srgbClr val="DADADA"/>
        </a:accent4>
        <a:accent5>
          <a:srgbClr val="CAB8AD"/>
        </a:accent5>
        <a:accent6>
          <a:srgbClr val="B95C00"/>
        </a:accent6>
        <a:hlink>
          <a:srgbClr val="999933"/>
        </a:hlink>
        <a:folHlink>
          <a:srgbClr val="CC00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新疆德坤建材有限责任公司管控体系设计报告</Template>
  <TotalTime>3</TotalTime>
  <Words>89</Words>
  <Application>Microsoft Office PowerPoint</Application>
  <PresentationFormat>A4 纸张(210x297 毫米)</PresentationFormat>
  <Paragraphs>20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24" baseType="lpstr">
      <vt:lpstr>Monotype Sorts</vt:lpstr>
      <vt:lpstr>仿宋_GB2312</vt:lpstr>
      <vt:lpstr>黑体</vt:lpstr>
      <vt:lpstr>楷体</vt:lpstr>
      <vt:lpstr>楷体_GB2312</vt:lpstr>
      <vt:lpstr>宋体</vt:lpstr>
      <vt:lpstr>微软雅黑</vt:lpstr>
      <vt:lpstr>Arial</vt:lpstr>
      <vt:lpstr>Times</vt:lpstr>
      <vt:lpstr>Times New Roman</vt:lpstr>
      <vt:lpstr>Wingdings</vt:lpstr>
      <vt:lpstr>Wingdings 2</vt:lpstr>
      <vt:lpstr>培训模板</vt:lpstr>
      <vt:lpstr>2_培训模板</vt:lpstr>
      <vt:lpstr> 应聘部门： 应聘岗位： 应聘人姓名：</vt:lpstr>
      <vt:lpstr>目录</vt:lpstr>
      <vt:lpstr>个人简介</vt:lpstr>
      <vt:lpstr>现所从事工作的自我评价</vt:lpstr>
      <vt:lpstr>对所竞聘岗位的认识</vt:lpstr>
      <vt:lpstr>对所竞聘岗位的个人优势</vt:lpstr>
      <vt:lpstr>能力素质及知识结构</vt:lpstr>
      <vt:lpstr>所获表彰</vt:lpstr>
      <vt:lpstr>自由发挥</vt:lpstr>
      <vt:lpstr>PowerPoint 演示文稿</vt:lpstr>
    </vt:vector>
  </TitlesOfParts>
  <Company>Allpku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北京大地高科地质勘查有限公司 应聘部门： 应聘岗位：</dc:title>
  <cp:lastModifiedBy>王 汨</cp:lastModifiedBy>
  <cp:revision>2636</cp:revision>
  <dcterms:created xsi:type="dcterms:W3CDTF">2004-07-30T15:11:12Z</dcterms:created>
  <dcterms:modified xsi:type="dcterms:W3CDTF">2021-12-19T02:28:17Z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2052-11.1.0.9192</vt:lpwstr>
  </property>
</Properties>
</file>