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  <p:sldMasterId id="2147483663" r:id="rId2"/>
  </p:sldMasterIdLst>
  <p:notesMasterIdLst>
    <p:notesMasterId r:id="rId13"/>
  </p:notesMasterIdLst>
  <p:handoutMasterIdLst>
    <p:handoutMasterId r:id="rId14"/>
  </p:handoutMasterIdLst>
  <p:sldIdLst>
    <p:sldId id="1502" r:id="rId3"/>
    <p:sldId id="1503" r:id="rId4"/>
    <p:sldId id="1504" r:id="rId5"/>
    <p:sldId id="1505" r:id="rId6"/>
    <p:sldId id="1506" r:id="rId7"/>
    <p:sldId id="1507" r:id="rId8"/>
    <p:sldId id="1508" r:id="rId9"/>
    <p:sldId id="1509" r:id="rId10"/>
    <p:sldId id="1510" r:id="rId11"/>
    <p:sldId id="1384" r:id="rId12"/>
  </p:sldIdLst>
  <p:sldSz cx="9906000" cy="6858000" type="A4"/>
  <p:notesSz cx="6815138" cy="99314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仿宋_GB2312" panose="02010609030101010101" pitchFamily="49" charset="-122"/>
        <a:ea typeface="仿宋_GB2312" panose="0201060903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3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CCFFCC"/>
    <a:srgbClr val="CC99FF"/>
    <a:srgbClr val="FFCCFF"/>
    <a:srgbClr val="CC0000"/>
    <a:srgbClr val="8000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/>
    <p:restoredTop sz="98409"/>
  </p:normalViewPr>
  <p:slideViewPr>
    <p:cSldViewPr showGuides="1">
      <p:cViewPr varScale="1">
        <p:scale>
          <a:sx n="87" d="100"/>
          <a:sy n="87" d="100"/>
        </p:scale>
        <p:origin x="1148" y="64"/>
      </p:cViewPr>
      <p:guideLst>
        <p:guide orient="horz" pos="2568"/>
        <p:guide pos="308"/>
      </p:guideLst>
    </p:cSldViewPr>
  </p:slideViewPr>
  <p:outlineViewPr>
    <p:cViewPr>
      <p:scale>
        <a:sx n="33" d="100"/>
        <a:sy n="33" d="100"/>
      </p:scale>
      <p:origin x="0" y="9324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7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6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6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19138" y="744538"/>
            <a:ext cx="5376862" cy="37242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3" cy="4468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  <a:t>0</a:t>
            </a:fld>
            <a:endParaRPr lang="en-US" altLang="zh-CN" dirty="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xfrm>
            <a:off x="681038" y="4718050"/>
            <a:ext cx="5453062" cy="4468813"/>
          </a:xfrm>
          <a:ln/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pp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9929813" cy="687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Line 4"/>
          <p:cNvSpPr/>
          <p:nvPr/>
        </p:nvSpPr>
        <p:spPr>
          <a:xfrm>
            <a:off x="1916113" y="2324100"/>
            <a:ext cx="6623050" cy="0"/>
          </a:xfrm>
          <a:prstGeom prst="line">
            <a:avLst/>
          </a:prstGeom>
          <a:ln w="1905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84800" y="6643688"/>
            <a:ext cx="4248150" cy="214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800" b="0" i="0" u="none" strike="noStrike" kern="120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Copyright © 2008By ALLPKU Management Consultants Ltd.      </a:t>
            </a:r>
            <a:r>
              <a:rPr kumimoji="0" lang="zh-CN" altLang="en-US" sz="800" b="0" i="0" u="none" strike="noStrike" kern="120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rPr>
              <a:t>未经许可，不得外传</a:t>
            </a:r>
          </a:p>
        </p:txBody>
      </p:sp>
      <p:sp>
        <p:nvSpPr>
          <p:cNvPr id="3077" name="Line 11"/>
          <p:cNvSpPr/>
          <p:nvPr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3078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813" y="2065338"/>
            <a:ext cx="1295400" cy="26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7" descr="pp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9929813" cy="687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Line 11"/>
          <p:cNvSpPr/>
          <p:nvPr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1" name="Line 4"/>
          <p:cNvSpPr/>
          <p:nvPr/>
        </p:nvSpPr>
        <p:spPr>
          <a:xfrm>
            <a:off x="2068513" y="2476500"/>
            <a:ext cx="6623050" cy="0"/>
          </a:xfrm>
          <a:prstGeom prst="line">
            <a:avLst/>
          </a:prstGeom>
          <a:ln w="1905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308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213" y="2217738"/>
            <a:ext cx="1295400" cy="26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17" descr="ppt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050"/>
            <a:ext cx="9929813" cy="687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4" name="Line 11"/>
          <p:cNvSpPr/>
          <p:nvPr userDrawn="1"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5" name="Line 11"/>
          <p:cNvSpPr/>
          <p:nvPr userDrawn="1"/>
        </p:nvSpPr>
        <p:spPr>
          <a:xfrm>
            <a:off x="1928813" y="2060575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3086" name="图片 8" descr="局标.ti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57375" y="2133600"/>
            <a:ext cx="1695450" cy="1366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4578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500313" y="2363788"/>
            <a:ext cx="4903787" cy="1281112"/>
          </a:xfrm>
        </p:spPr>
        <p:txBody>
          <a:bodyPr anchor="ctr" anchorCtr="1"/>
          <a:lstStyle>
            <a:lvl1pPr algn="ctr">
              <a:lnSpc>
                <a:spcPct val="95000"/>
              </a:lnSpc>
              <a:defRPr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en-US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17800" y="4724400"/>
            <a:ext cx="4470400" cy="1060450"/>
          </a:xfrm>
          <a:ln w="9525">
            <a:prstDash val="solid"/>
          </a:ln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2000"/>
            </a:lvl1pPr>
          </a:lstStyle>
          <a:p>
            <a:r>
              <a:rPr lang="zh-CN" altLang="en-US"/>
              <a:t>单击此处编辑母版副标题样式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6613" y="279400"/>
            <a:ext cx="2230437" cy="567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2125" y="279400"/>
            <a:ext cx="6542088" cy="56721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125" y="500063"/>
            <a:ext cx="9144000" cy="5984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92125" y="1365250"/>
            <a:ext cx="8924925" cy="4586288"/>
          </a:xfrm>
        </p:spPr>
        <p:txBody>
          <a:bodyPr vert="horz" wrap="square" lIns="0" tIns="0" rIns="0" bIns="0" numCol="1" anchor="t" anchorCtr="0" compatLnSpc="1"/>
          <a:lstStyle/>
          <a:p>
            <a:pPr marL="234950" marR="0" lvl="0" indent="-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Char char="¾"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单击图标添加表格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279400"/>
            <a:ext cx="7902575" cy="5984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92125" y="1365250"/>
            <a:ext cx="8924925" cy="4586288"/>
          </a:xfrm>
        </p:spPr>
        <p:txBody>
          <a:bodyPr vert="horz" wrap="square" lIns="0" tIns="0" rIns="0" bIns="0" numCol="1" anchor="t" anchorCtr="0" compatLnSpc="1"/>
          <a:lstStyle/>
          <a:p>
            <a:pPr marL="234950" marR="0" lvl="0" indent="-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Char char="¾"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单击图标添加图表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5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Line 6"/>
          <p:cNvSpPr/>
          <p:nvPr/>
        </p:nvSpPr>
        <p:spPr>
          <a:xfrm>
            <a:off x="500063" y="1125538"/>
            <a:ext cx="8916987" cy="0"/>
          </a:xfrm>
          <a:prstGeom prst="line">
            <a:avLst/>
          </a:prstGeom>
          <a:ln w="1270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06495" y="367594"/>
            <a:ext cx="8407580" cy="629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algn="l">
              <a:defRPr sz="2400" b="1"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 alt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E2BAF7-3CF3-4174-BAB1-67C0E094BED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rPr>
              <a:t>2021/12/19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‹#›</a:t>
            </a:fld>
            <a:endParaRPr lang="zh-CN" altLang="en-US" sz="1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 descr="pp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9929813" cy="687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Line 4"/>
          <p:cNvSpPr/>
          <p:nvPr/>
        </p:nvSpPr>
        <p:spPr>
          <a:xfrm>
            <a:off x="1916113" y="2324100"/>
            <a:ext cx="6623050" cy="0"/>
          </a:xfrm>
          <a:prstGeom prst="line">
            <a:avLst/>
          </a:prstGeom>
          <a:ln w="1905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84800" y="6643688"/>
            <a:ext cx="4248150" cy="214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800" b="0" i="0" u="none" strike="noStrike" kern="120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Copyright © 2008By ALLPKU Management Consultants Ltd.      </a:t>
            </a:r>
            <a:r>
              <a:rPr kumimoji="0" lang="zh-CN" altLang="en-US" sz="800" b="0" i="0" u="none" strike="noStrike" kern="120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rPr>
              <a:t>未经许可，不得外传</a:t>
            </a:r>
          </a:p>
        </p:txBody>
      </p:sp>
      <p:sp>
        <p:nvSpPr>
          <p:cNvPr id="5125" name="Line 11"/>
          <p:cNvSpPr/>
          <p:nvPr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512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813" y="2065338"/>
            <a:ext cx="1295400" cy="26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17" descr="pp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9929813" cy="687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Line 11"/>
          <p:cNvSpPr/>
          <p:nvPr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9" name="Line 4"/>
          <p:cNvSpPr/>
          <p:nvPr/>
        </p:nvSpPr>
        <p:spPr>
          <a:xfrm>
            <a:off x="2068513" y="2476500"/>
            <a:ext cx="6623050" cy="0"/>
          </a:xfrm>
          <a:prstGeom prst="line">
            <a:avLst/>
          </a:prstGeom>
          <a:ln w="1905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513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213" y="2217738"/>
            <a:ext cx="1295400" cy="26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Picture 17" descr="pp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9929813" cy="687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2" name="Line 11"/>
          <p:cNvSpPr/>
          <p:nvPr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3" name="Line 11"/>
          <p:cNvSpPr/>
          <p:nvPr/>
        </p:nvSpPr>
        <p:spPr>
          <a:xfrm>
            <a:off x="1928813" y="2060575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6" name="Line 11"/>
          <p:cNvSpPr/>
          <p:nvPr userDrawn="1"/>
        </p:nvSpPr>
        <p:spPr>
          <a:xfrm>
            <a:off x="1928813" y="3619500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7" name="Line 11"/>
          <p:cNvSpPr/>
          <p:nvPr userDrawn="1"/>
        </p:nvSpPr>
        <p:spPr>
          <a:xfrm>
            <a:off x="1928813" y="2060575"/>
            <a:ext cx="6623050" cy="0"/>
          </a:xfrm>
          <a:prstGeom prst="line">
            <a:avLst/>
          </a:prstGeom>
          <a:ln w="1905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64578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500313" y="2363788"/>
            <a:ext cx="4903787" cy="1281112"/>
          </a:xfrm>
        </p:spPr>
        <p:txBody>
          <a:bodyPr anchor="ctr" anchorCtr="1"/>
          <a:lstStyle>
            <a:lvl1pPr algn="ctr">
              <a:lnSpc>
                <a:spcPct val="95000"/>
              </a:lnSpc>
              <a:defRPr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en-US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17800" y="4724400"/>
            <a:ext cx="4470400" cy="1060450"/>
          </a:xfrm>
          <a:ln w="9525">
            <a:prstDash val="solid"/>
          </a:ln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2000"/>
            </a:lvl1pPr>
          </a:lstStyle>
          <a:p>
            <a:r>
              <a:rPr lang="zh-CN" altLang="en-US"/>
              <a:t>单击此处编辑母版副标题样式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473058"/>
            <a:ext cx="8875743" cy="598488"/>
          </a:xfrm>
        </p:spPr>
        <p:txBody>
          <a:bodyPr/>
          <a:lstStyle>
            <a:lvl1pPr>
              <a:defRPr sz="2000"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2000" b="1" cap="all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473058"/>
            <a:ext cx="8875743" cy="598488"/>
          </a:xfrm>
        </p:spPr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2125" y="1365250"/>
            <a:ext cx="4386263" cy="4586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88" y="1365250"/>
            <a:ext cx="4386262" cy="4586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473058"/>
            <a:ext cx="8875743" cy="598488"/>
          </a:xfrm>
        </p:spPr>
        <p:txBody>
          <a:bodyPr/>
          <a:lstStyle>
            <a:lvl1pPr>
              <a:defRPr sz="2000"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401620"/>
            <a:ext cx="8804305" cy="598488"/>
          </a:xfrm>
        </p:spPr>
        <p:txBody>
          <a:bodyPr/>
          <a:lstStyle>
            <a:lvl1pPr>
              <a:defRPr sz="2000"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2400"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 sz="2000"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 sz="1800"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 sz="1600"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 sz="2000"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6613" y="279400"/>
            <a:ext cx="2230437" cy="567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2125" y="279400"/>
            <a:ext cx="6542088" cy="56721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125" y="500063"/>
            <a:ext cx="9144000" cy="5984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92125" y="1365250"/>
            <a:ext cx="8924925" cy="4586288"/>
          </a:xfrm>
        </p:spPr>
        <p:txBody>
          <a:bodyPr vert="horz" wrap="square" lIns="0" tIns="0" rIns="0" bIns="0" numCol="1" anchor="t" anchorCtr="0" compatLnSpc="1"/>
          <a:lstStyle/>
          <a:p>
            <a:pPr marL="234950" marR="0" lvl="0" indent="-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Char char="¾"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单击图标添加表格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279400"/>
            <a:ext cx="7902575" cy="5984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92125" y="1365250"/>
            <a:ext cx="8924925" cy="4586288"/>
          </a:xfrm>
        </p:spPr>
        <p:txBody>
          <a:bodyPr vert="horz" wrap="square" lIns="0" tIns="0" rIns="0" bIns="0" numCol="1" anchor="t" anchorCtr="0" compatLnSpc="1"/>
          <a:lstStyle/>
          <a:p>
            <a:pPr marL="234950" marR="0" lvl="0" indent="-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Char char="¾"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单击图标添加图表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5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Line 6"/>
          <p:cNvSpPr/>
          <p:nvPr/>
        </p:nvSpPr>
        <p:spPr>
          <a:xfrm>
            <a:off x="500063" y="1125538"/>
            <a:ext cx="8916987" cy="0"/>
          </a:xfrm>
          <a:prstGeom prst="line">
            <a:avLst/>
          </a:prstGeom>
          <a:ln w="12700" cap="flat" cmpd="sng">
            <a:solidFill>
              <a:srgbClr val="0A2A7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06495" y="367594"/>
            <a:ext cx="8407580" cy="629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algn="l">
              <a:defRPr sz="2400" b="1"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 altLang="en-US" dirty="0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B64700-106B-4AE4-A0A2-1BB67293D7C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rPr>
              <a:t>2021/12/19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仿宋_GB2312" panose="02010609030101010101" pitchFamily="49" charset="-122"/>
                <a:ea typeface="仿宋_GB2312" panose="02010609030101010101" pitchFamily="49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‹#›</a:t>
            </a:fld>
            <a:endParaRPr lang="zh-CN" altLang="en-US" sz="18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92125" y="279400"/>
            <a:ext cx="8924925" cy="56721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2000" b="1" cap="all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223" y="439267"/>
            <a:ext cx="8046441" cy="598488"/>
          </a:xfrm>
        </p:spPr>
        <p:txBody>
          <a:bodyPr/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3"/>
          <p:cNvSpPr>
            <a:spLocks noGrp="1"/>
          </p:cNvSpPr>
          <p:nvPr>
            <p:ph type="tbl" sz="quarter" idx="10" hasCustomPrompt="1"/>
          </p:nvPr>
        </p:nvSpPr>
        <p:spPr>
          <a:xfrm>
            <a:off x="515983" y="1266093"/>
            <a:ext cx="8888942" cy="5076093"/>
          </a:xfrm>
        </p:spPr>
        <p:txBody>
          <a:bodyPr vert="horz" wrap="square" lIns="0" tIns="0" rIns="0" bIns="0" numCol="1" anchor="t" anchorCtr="0" compatLnSpc="1"/>
          <a:lstStyle/>
          <a:p>
            <a:pPr marL="234950" marR="0" lvl="0" indent="-234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Char char="¾"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单击图标添加表格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title"/>
          </p:nvPr>
        </p:nvSpPr>
        <p:spPr bwMode="black">
          <a:xfrm>
            <a:off x="500063" y="439738"/>
            <a:ext cx="8005762" cy="598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title"/>
          </p:nvPr>
        </p:nvSpPr>
        <p:spPr bwMode="black">
          <a:xfrm>
            <a:off x="500063" y="439738"/>
            <a:ext cx="8005762" cy="598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title"/>
          </p:nvPr>
        </p:nvSpPr>
        <p:spPr bwMode="black">
          <a:xfrm>
            <a:off x="500063" y="439738"/>
            <a:ext cx="8005762" cy="598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title"/>
          </p:nvPr>
        </p:nvSpPr>
        <p:spPr bwMode="black">
          <a:xfrm>
            <a:off x="500063" y="439738"/>
            <a:ext cx="8005762" cy="598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title"/>
          </p:nvPr>
        </p:nvSpPr>
        <p:spPr bwMode="black">
          <a:xfrm>
            <a:off x="500063" y="439738"/>
            <a:ext cx="8005762" cy="598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36589" y="304800"/>
            <a:ext cx="8288336" cy="8763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Rectangle 38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811713" y="6553200"/>
            <a:ext cx="290513" cy="103188"/>
          </a:xfrm>
          <a:prstGeom prst="rect">
            <a:avLst/>
          </a:prstGeom>
        </p:spPr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GB" altLang="zh-CN" sz="1800" dirty="0"/>
              <a:t>‹#›</a:t>
            </a:fld>
            <a:endParaRPr lang="en-GB" altLang="zh-CN" sz="1800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473058"/>
            <a:ext cx="8875743" cy="598488"/>
          </a:xfrm>
        </p:spPr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2125" y="1365250"/>
            <a:ext cx="4386263" cy="4586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88" y="1365250"/>
            <a:ext cx="4386262" cy="4586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401620"/>
            <a:ext cx="8804305" cy="598488"/>
          </a:xfrm>
        </p:spPr>
        <p:txBody>
          <a:bodyPr/>
          <a:lstStyle>
            <a:lvl1pPr>
              <a:defRPr sz="2000"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2400"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 sz="2000"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 sz="1800"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 sz="1600"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 sz="2000"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238125" y="500063"/>
            <a:ext cx="9144000" cy="5984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/>
            <a:r>
              <a:rPr lang="en-US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92125" y="1365250"/>
            <a:ext cx="8924925" cy="4586288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/>
          <a:lstStyle/>
          <a:p>
            <a:pPr lvl="0"/>
            <a:r>
              <a:rPr lang="en-US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028" name="Rectangle 4"/>
          <p:cNvSpPr/>
          <p:nvPr/>
        </p:nvSpPr>
        <p:spPr>
          <a:xfrm>
            <a:off x="3622675" y="596900"/>
            <a:ext cx="184150" cy="457200"/>
          </a:xfrm>
          <a:prstGeom prst="rect">
            <a:avLst/>
          </a:prstGeom>
          <a:noFill/>
          <a:ln w="12699">
            <a:noFill/>
          </a:ln>
        </p:spPr>
        <p:txBody>
          <a:bodyPr wrap="none" anchor="ctr">
            <a:spAutoFit/>
          </a:bodyPr>
          <a:lstStyle/>
          <a:p>
            <a:pPr lvl="0" algn="ctr" eaLnBrk="0" hangingPunct="0">
              <a:buNone/>
            </a:pPr>
            <a:endParaRPr lang="en-US" altLang="en-US" sz="2400" dirty="0">
              <a:solidFill>
                <a:schemeClr val="tx1"/>
              </a:solidFill>
              <a:latin typeface="Times" pitchFamily="18" charset="0"/>
              <a:ea typeface="宋体" panose="02010600030101010101" pitchFamily="2" charset="-122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936038" y="6526213"/>
            <a:ext cx="811213" cy="2444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lvl="0" algn="r" eaLnBrk="0" hangingPunct="0"/>
            <a:r>
              <a:rPr lang="zh-CN" altLang="en-US" sz="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 </a:t>
            </a:r>
            <a:fld id="{9A0DB2DC-4C9A-4742-B13C-FB6460FD3503}" type="slidenum">
              <a:rPr lang="en-US" altLang="en-US" sz="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r>
              <a:rPr lang="zh-CN" altLang="en-US" sz="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页</a:t>
            </a:r>
            <a:endParaRPr lang="en-US" altLang="en-US" sz="1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30" name="Line 6"/>
          <p:cNvSpPr/>
          <p:nvPr/>
        </p:nvSpPr>
        <p:spPr>
          <a:xfrm>
            <a:off x="201613" y="1125538"/>
            <a:ext cx="9251950" cy="0"/>
          </a:xfrm>
          <a:prstGeom prst="line">
            <a:avLst/>
          </a:prstGeom>
          <a:ln w="1270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031" name="Picture 21" descr="图片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3050" y="6500813"/>
            <a:ext cx="1393825" cy="277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2" name="Picture 21" descr="图片 9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73050" y="6356350"/>
            <a:ext cx="2232025" cy="39687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9pPr>
    </p:titleStyle>
    <p:bodyStyle>
      <a:lvl1pPr marL="234950" indent="-234950" algn="just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 2" panose="05020102010507070707" pitchFamily="18" charset="2"/>
        <a:buChar char="¾"/>
        <a:defRPr sz="14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457200" indent="-220980" algn="just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Ø"/>
        <a:defRPr sz="14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marL="814705" indent="-5080" algn="just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Monotype Sorts" pitchFamily="2" charset="2"/>
        <a:buChar char="•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marL="1106805" indent="-177800" algn="l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marL="1390650" indent="-170180" algn="l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18478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23050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27622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32194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238125" y="500063"/>
            <a:ext cx="9144000" cy="5984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/>
          <a:lstStyle/>
          <a:p>
            <a:pPr lvl="0"/>
            <a:r>
              <a:rPr lang="en-US" altLang="en-US" dirty="0"/>
              <a:t>单击此处编辑母版标题样式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92125" y="1365250"/>
            <a:ext cx="8924925" cy="4586288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/>
          <a:lstStyle/>
          <a:p>
            <a:pPr lvl="0"/>
            <a:r>
              <a:rPr lang="en-US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052" name="Rectangle 4"/>
          <p:cNvSpPr/>
          <p:nvPr/>
        </p:nvSpPr>
        <p:spPr>
          <a:xfrm>
            <a:off x="3622675" y="596900"/>
            <a:ext cx="184150" cy="457200"/>
          </a:xfrm>
          <a:prstGeom prst="rect">
            <a:avLst/>
          </a:prstGeom>
          <a:noFill/>
          <a:ln w="12699">
            <a:noFill/>
          </a:ln>
        </p:spPr>
        <p:txBody>
          <a:bodyPr wrap="none" anchor="ctr">
            <a:spAutoFit/>
          </a:bodyPr>
          <a:lstStyle/>
          <a:p>
            <a:pPr lvl="0" eaLnBrk="0" hangingPunct="0">
              <a:buNone/>
            </a:pPr>
            <a:endParaRPr lang="en-US" altLang="en-US" sz="2400" dirty="0">
              <a:solidFill>
                <a:schemeClr val="tx1"/>
              </a:solidFill>
              <a:latin typeface="Times" pitchFamily="18" charset="0"/>
              <a:ea typeface="宋体" panose="02010600030101010101" pitchFamily="2" charset="-122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936038" y="6526213"/>
            <a:ext cx="811213" cy="2444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lvl="0" algn="r" eaLnBrk="0" hangingPunct="0"/>
            <a:r>
              <a:rPr lang="zh-CN" altLang="en-US" sz="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 </a:t>
            </a:r>
            <a:fld id="{9A0DB2DC-4C9A-4742-B13C-FB6460FD3503}" type="slidenum">
              <a:rPr lang="en-US" altLang="en-US" sz="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r>
              <a:rPr lang="zh-CN" altLang="en-US" sz="1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页</a:t>
            </a:r>
            <a:endParaRPr lang="en-US" altLang="en-US" sz="1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4" name="Line 6"/>
          <p:cNvSpPr/>
          <p:nvPr/>
        </p:nvSpPr>
        <p:spPr>
          <a:xfrm>
            <a:off x="201613" y="1125538"/>
            <a:ext cx="9251950" cy="0"/>
          </a:xfrm>
          <a:prstGeom prst="line">
            <a:avLst/>
          </a:prstGeom>
          <a:ln w="12700" cap="flat" cmpd="sng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055" name="Picture 21" descr="图片 9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73050" y="6500813"/>
            <a:ext cx="1393825" cy="277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" name="Picture 21" descr="图片 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73050" y="6356350"/>
            <a:ext cx="2232025" cy="396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" name="Picture 21" descr="图片 9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273050" y="6356350"/>
            <a:ext cx="2232025" cy="39687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黑体" panose="02010609060101010101" pitchFamily="2" charset="-122"/>
          <a:ea typeface="黑体" panose="02010609060101010101" pitchFamily="2" charset="-122"/>
        </a:defRPr>
      </a:lvl9pPr>
    </p:titleStyle>
    <p:bodyStyle>
      <a:lvl1pPr marL="234950" indent="-234950" algn="just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 2" panose="05020102010507070707" pitchFamily="18" charset="2"/>
        <a:buChar char="¾"/>
        <a:defRPr sz="14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457200" indent="-220980" algn="just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Ø"/>
        <a:defRPr sz="14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marL="814705" indent="-5080" algn="just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Monotype Sorts" pitchFamily="2" charset="2"/>
        <a:buChar char="•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marL="1106805" indent="-177800" algn="l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" panose="05000000000000000000" pitchFamily="2" charset="2"/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marL="1390650" indent="-170180" algn="l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18478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23050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27622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3219450" indent="-170180" algn="l" rtl="0" eaLnBrk="1" fontAlgn="base" hangingPunct="1">
        <a:spcBef>
          <a:spcPct val="0"/>
        </a:spcBef>
        <a:spcAft>
          <a:spcPct val="0"/>
        </a:spcAft>
        <a:buClr>
          <a:srgbClr val="003366"/>
        </a:buClr>
        <a:buChar char="–"/>
        <a:defRPr sz="200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ctrTitle" sz="quarter"/>
          </p:nvPr>
        </p:nvSpPr>
        <p:spPr>
          <a:xfrm>
            <a:off x="1966913" y="2133600"/>
            <a:ext cx="6802437" cy="1376363"/>
          </a:xfrm>
          <a:ln/>
        </p:spPr>
        <p:txBody>
          <a:bodyPr vert="horz" wrap="square" lIns="0" tIns="0" rIns="0" bIns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altLang="zh-CN" sz="2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</a:br>
            <a:r>
              <a:rPr lang="zh-CN" altLang="en-US" sz="1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应聘部门：</a:t>
            </a:r>
            <a:br>
              <a:rPr lang="en-US" altLang="zh-CN" sz="1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1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应聘岗位：</a:t>
            </a:r>
            <a:br>
              <a:rPr lang="en-US" altLang="zh-CN" sz="1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1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应聘人姓名：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subTitle" sz="quarter" idx="1"/>
          </p:nvPr>
        </p:nvSpPr>
        <p:spPr>
          <a:xfrm>
            <a:off x="3440113" y="5516563"/>
            <a:ext cx="3600450" cy="1128712"/>
          </a:xfrm>
          <a:ln w="12700"/>
        </p:spPr>
        <p:txBody>
          <a:bodyPr vert="horz" wrap="square" lIns="0" tIns="0" rIns="0" bIns="0" anchor="t"/>
          <a:lstStyle/>
          <a:p>
            <a:pPr eaLnBrk="1" hangingPunct="1">
              <a:lnSpc>
                <a:spcPct val="130000"/>
              </a:lnSpc>
              <a:buClr>
                <a:srgbClr val="003366"/>
              </a:buClr>
              <a:buSzTx/>
            </a:pPr>
            <a:r>
              <a:rPr lang="zh-CN" altLang="en-US" sz="1800" b="1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  <a:t>北大纵横管理咨询公司</a:t>
            </a:r>
            <a:endParaRPr lang="en-US" altLang="zh-CN" sz="1800" b="1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  <a:p>
            <a:pPr eaLnBrk="1" hangingPunct="1">
              <a:lnSpc>
                <a:spcPct val="130000"/>
              </a:lnSpc>
              <a:buClr>
                <a:srgbClr val="003366"/>
              </a:buClr>
              <a:buSzTx/>
            </a:pPr>
            <a:endParaRPr lang="zh-CN" altLang="en-US" sz="1800" b="1" dirty="0">
              <a:latin typeface="楷体_GB2312" panose="02010609030101010101" pitchFamily="49" charset="-122"/>
              <a:ea typeface="楷体_GB2312" panose="02010609030101010101" pitchFamily="49" charset="-122"/>
              <a:cs typeface="+mn-cs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/>
          <p:nvPr/>
        </p:nvSpPr>
        <p:spPr>
          <a:xfrm>
            <a:off x="1966913" y="4632325"/>
            <a:ext cx="6042025" cy="2133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34950" indent="-23495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 2" panose="05020102010507070707" pitchFamily="18" charset="2"/>
              <a:buChar char="¾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457200" indent="-2209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Ø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814705" indent="-50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Monotype Sorts" pitchFamily="2" charset="2"/>
              <a:buChar char="•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10680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1390650" indent="-17018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marL="0" lvl="0" indent="0" algn="ctr" eaLnBrk="1" hangingPunct="1">
              <a:lnSpc>
                <a:spcPct val="115000"/>
              </a:lnSpc>
              <a:buClrTx/>
              <a:buFontTx/>
              <a:buNone/>
            </a:pPr>
            <a:endParaRPr lang="zh-CN" altLang="en-US" sz="15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19459" name="Rectangle 4"/>
          <p:cNvSpPr/>
          <p:nvPr/>
        </p:nvSpPr>
        <p:spPr>
          <a:xfrm>
            <a:off x="631825" y="1787525"/>
            <a:ext cx="8718550" cy="2073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34950" indent="-23495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 2" panose="05020102010507070707" pitchFamily="18" charset="2"/>
              <a:buChar char="¾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457200" indent="-2209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Ø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814705" indent="-50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Monotype Sorts" pitchFamily="2" charset="2"/>
              <a:buChar char="•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10680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1390650" indent="-17018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marL="0" lvl="0" indent="0" algn="ctr" eaLnBrk="1" hangingPunct="1">
              <a:lnSpc>
                <a:spcPct val="210000"/>
              </a:lnSpc>
              <a:buClrTx/>
              <a:buFontTx/>
              <a:buNone/>
            </a:pPr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charset="0"/>
                <a:ea typeface="仿宋_GB2312" panose="02010609030101010101" pitchFamily="49" charset="-122"/>
              </a:rPr>
              <a:t>自我陈述完毕，</a:t>
            </a:r>
            <a:endParaRPr lang="en-US" altLang="zh-CN" sz="2400" b="1" dirty="0">
              <a:solidFill>
                <a:srgbClr val="000066"/>
              </a:solidFill>
              <a:latin typeface="Times New Roman" panose="02020603050405020304" charset="0"/>
              <a:ea typeface="仿宋_GB2312" panose="02010609030101010101" pitchFamily="49" charset="-122"/>
            </a:endParaRPr>
          </a:p>
          <a:p>
            <a:pPr marL="0" lvl="0" indent="0" algn="ctr" eaLnBrk="1" hangingPunct="1">
              <a:lnSpc>
                <a:spcPct val="210000"/>
              </a:lnSpc>
              <a:buClrTx/>
              <a:buFontTx/>
              <a:buNone/>
            </a:pPr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charset="0"/>
                <a:ea typeface="仿宋_GB2312" panose="02010609030101010101" pitchFamily="49" charset="-122"/>
              </a:rPr>
              <a:t>请竞聘委员会各位专家提问！</a:t>
            </a:r>
            <a:endParaRPr lang="en-US" altLang="zh-CN" sz="2400" b="1" dirty="0">
              <a:solidFill>
                <a:srgbClr val="000066"/>
              </a:solidFill>
              <a:latin typeface="Times New Roman" panose="02020603050405020304" charset="0"/>
              <a:ea typeface="仿宋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273050" y="500063"/>
            <a:ext cx="8629650" cy="598487"/>
          </a:xfrm>
          <a:ln/>
        </p:spPr>
        <p:txBody>
          <a:bodyPr vert="horz" wrap="square" lIns="0" tIns="0" rIns="0" bIns="0" anchor="b"/>
          <a:lstStyle/>
          <a:p>
            <a:pPr eaLnBrk="1" hangingPunct="1"/>
            <a:r>
              <a:rPr lang="zh-CN" altLang="en-US" dirty="0"/>
              <a:t>目录</a:t>
            </a:r>
          </a:p>
        </p:txBody>
      </p:sp>
      <p:sp>
        <p:nvSpPr>
          <p:cNvPr id="11267" name="Rectangle 3"/>
          <p:cNvSpPr>
            <a:spLocks noGrp="1"/>
          </p:cNvSpPr>
          <p:nvPr/>
        </p:nvSpPr>
        <p:spPr>
          <a:xfrm>
            <a:off x="560388" y="1509713"/>
            <a:ext cx="8569325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34950" indent="-23495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 2" panose="05020102010507070707" pitchFamily="18" charset="2"/>
              <a:buChar char="¾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457200" indent="-2209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Ø"/>
              <a:defRPr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814705" indent="-5080" algn="just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Monotype Sorts" pitchFamily="2" charset="2"/>
              <a:buChar char="•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10680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1390650" indent="-17018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Char char="–"/>
              <a:defRPr sz="2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现所从事工作的自我评价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对所竞聘岗位的认识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对所竞聘岗位的个人优势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能力素质及知识结构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所获表彰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l" eaLnBrk="1" hangingPunct="1">
              <a:lnSpc>
                <a:spcPct val="150000"/>
              </a:lnSpc>
              <a:spcBef>
                <a:spcPct val="20000"/>
              </a:spcBef>
              <a:buClrTx/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自由发挥</a:t>
            </a:r>
          </a:p>
          <a:p>
            <a:pPr marL="342900" lvl="0" indent="-342900" algn="l"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Char char="•"/>
            </a:pPr>
            <a:endParaRPr lang="zh-CN" altLang="en-US" sz="2000" dirty="0">
              <a:solidFill>
                <a:schemeClr val="accent2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Char char="•"/>
            </a:pPr>
            <a:endParaRPr lang="zh-CN" altLang="en-US" sz="2000" dirty="0">
              <a:solidFill>
                <a:schemeClr val="accent2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2"/>
          <p:cNvSpPr>
            <a:spLocks noGrp="1"/>
          </p:cNvSpPr>
          <p:nvPr>
            <p:ph type="title"/>
          </p:nvPr>
        </p:nvSpPr>
        <p:spPr>
          <a:xfrm>
            <a:off x="506413" y="401638"/>
            <a:ext cx="8804275" cy="598487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>
                <a:latin typeface="+mn-ea"/>
                <a:ea typeface="+mn-ea"/>
                <a:cs typeface="+mj-cs"/>
              </a:rPr>
              <a:t>个人简介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298450" y="500063"/>
            <a:ext cx="8902700" cy="598487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zh-CN" dirty="0"/>
              <a:t>现所从事工作的自我评价</a:t>
            </a:r>
            <a:endParaRPr lang="en-US" altLang="zh-CN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title"/>
          </p:nvPr>
        </p:nvSpPr>
        <p:spPr>
          <a:xfrm>
            <a:off x="488950" y="473075"/>
            <a:ext cx="8910638" cy="598488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zh-CN" dirty="0">
                <a:latin typeface="+mn-ea"/>
                <a:ea typeface="+mn-ea"/>
                <a:cs typeface="+mj-cs"/>
              </a:rPr>
              <a:t>对所竞聘岗位的认识</a:t>
            </a:r>
            <a:endParaRPr lang="en-US" altLang="zh-CN" dirty="0"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/>
          </p:nvPr>
        </p:nvSpPr>
        <p:spPr>
          <a:xfrm>
            <a:off x="488950" y="473075"/>
            <a:ext cx="7902575" cy="598488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zh-CN" dirty="0">
                <a:latin typeface="+mn-ea"/>
                <a:ea typeface="+mn-ea"/>
                <a:cs typeface="+mj-cs"/>
              </a:rPr>
              <a:t>对所竞聘岗位的个人优势</a:t>
            </a:r>
            <a:endParaRPr lang="en-US" altLang="zh-CN" dirty="0"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title"/>
          </p:nvPr>
        </p:nvSpPr>
        <p:spPr>
          <a:xfrm>
            <a:off x="488950" y="473075"/>
            <a:ext cx="7902575" cy="598488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zh-CN" dirty="0">
                <a:latin typeface="+mn-ea"/>
                <a:ea typeface="+mn-ea"/>
                <a:cs typeface="+mj-cs"/>
              </a:rPr>
              <a:t>能力素质及知识结构</a:t>
            </a:r>
            <a:endParaRPr lang="en-US" altLang="zh-CN" dirty="0"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/>
          </p:nvPr>
        </p:nvSpPr>
        <p:spPr>
          <a:xfrm>
            <a:off x="488950" y="485775"/>
            <a:ext cx="8208963" cy="598488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zh-CN" dirty="0">
                <a:latin typeface="+mn-ea"/>
                <a:ea typeface="+mn-ea"/>
                <a:cs typeface="+mj-cs"/>
              </a:rPr>
              <a:t>所获表彰</a:t>
            </a:r>
            <a:endParaRPr lang="en-US" altLang="zh-CN" dirty="0"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title"/>
          </p:nvPr>
        </p:nvSpPr>
        <p:spPr>
          <a:xfrm>
            <a:off x="488950" y="473075"/>
            <a:ext cx="7902575" cy="598488"/>
          </a:xfrm>
          <a:ln/>
        </p:spPr>
        <p:txBody>
          <a:bodyPr vert="horz" wrap="square" lIns="0" tIns="0" rIns="0" bIns="0" anchor="b"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>
                <a:latin typeface="+mn-ea"/>
                <a:ea typeface="+mn-ea"/>
                <a:cs typeface="+mj-cs"/>
              </a:rPr>
              <a:t>自由发挥</a:t>
            </a:r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WnkD81tkaIgkewJ.guCg"/>
</p:tagLst>
</file>

<file path=ppt/theme/theme1.xml><?xml version="1.0" encoding="utf-8"?>
<a:theme xmlns:a="http://schemas.openxmlformats.org/drawingml/2006/main" name="培训模板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0A660"/>
      </a:accent1>
      <a:accent2>
        <a:srgbClr val="A79E99"/>
      </a:accent2>
      <a:accent3>
        <a:srgbClr val="FFFFFF"/>
      </a:accent3>
      <a:accent4>
        <a:srgbClr val="000000"/>
      </a:accent4>
      <a:accent5>
        <a:srgbClr val="E4D0B6"/>
      </a:accent5>
      <a:accent6>
        <a:srgbClr val="978F8A"/>
      </a:accent6>
      <a:hlink>
        <a:srgbClr val="F7F2D0"/>
      </a:hlink>
      <a:folHlink>
        <a:srgbClr val="7D0C00"/>
      </a:folHlink>
    </a:clrScheme>
    <a:fontScheme name="培训模板">
      <a:majorFont>
        <a:latin typeface="黑体"/>
        <a:ea typeface="黑体"/>
        <a:cs typeface=""/>
      </a:majorFont>
      <a:minorFont>
        <a:latin typeface="楷体_GB2312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algn="ctr">
          <a:solidFill>
            <a:schemeClr val="tx1"/>
          </a:solidFill>
          <a:miter lim="800000"/>
        </a:ln>
      </a:spPr>
      <a:bodyPr wrap="none" anchor="ctr"/>
      <a:lstStyle>
        <a:defPPr algn="ctr">
          <a:spcBef>
            <a:spcPct val="50000"/>
          </a:spcBef>
          <a:defRPr sz="1200" dirty="0" smtClean="0">
            <a:solidFill>
              <a:schemeClr val="tx1"/>
            </a:solidFill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仿宋_GB2312" panose="02010609030101010101" pitchFamily="49" charset="-122"/>
            <a:ea typeface="仿宋_GB2312" panose="02010609030101010101" pitchFamily="49" charset="-122"/>
          </a:defRPr>
        </a:defPPr>
      </a:lstStyle>
    </a:lnDef>
    <a:txDef>
      <a:spPr bwMode="auto">
        <a:noFill/>
        <a:ln w="12700" algn="ctr">
          <a:noFill/>
          <a:miter lim="800000"/>
        </a:ln>
      </a:spPr>
      <a:bodyPr/>
      <a:lstStyle>
        <a:defPPr marL="84455" indent="182880" algn="l">
          <a:spcBef>
            <a:spcPct val="50000"/>
          </a:spcBef>
          <a:buClr>
            <a:srgbClr val="003366"/>
          </a:buClr>
          <a:buFont typeface="Wingdings" panose="05000000000000000000" pitchFamily="2" charset="2"/>
          <a:buChar char="n"/>
          <a:defRPr sz="1200" b="1" dirty="0">
            <a:latin typeface="宋体" panose="02010600030101010101" pitchFamily="2" charset="-122"/>
            <a:ea typeface="宋体" panose="02010600030101010101" pitchFamily="2" charset="-122"/>
          </a:defRPr>
        </a:defPPr>
      </a:lstStyle>
    </a:txDef>
  </a:objectDefaults>
  <a:extraClrSchemeLst>
    <a:extraClrScheme>
      <a:clrScheme name="培训模板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培训模板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培训模板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培训模板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培训模板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0A660"/>
      </a:accent1>
      <a:accent2>
        <a:srgbClr val="A79E99"/>
      </a:accent2>
      <a:accent3>
        <a:srgbClr val="FFFFFF"/>
      </a:accent3>
      <a:accent4>
        <a:srgbClr val="000000"/>
      </a:accent4>
      <a:accent5>
        <a:srgbClr val="E4D0B6"/>
      </a:accent5>
      <a:accent6>
        <a:srgbClr val="978F8A"/>
      </a:accent6>
      <a:hlink>
        <a:srgbClr val="F7F2D0"/>
      </a:hlink>
      <a:folHlink>
        <a:srgbClr val="7D0C00"/>
      </a:folHlink>
    </a:clrScheme>
    <a:fontScheme name="培训模板">
      <a:majorFont>
        <a:latin typeface="黑体"/>
        <a:ea typeface="黑体"/>
        <a:cs typeface=""/>
      </a:majorFont>
      <a:minorFont>
        <a:latin typeface="楷体_GB2312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algn="ctr">
          <a:solidFill>
            <a:schemeClr val="tx1"/>
          </a:solidFill>
          <a:miter lim="800000"/>
        </a:ln>
      </a:spPr>
      <a:bodyPr wrap="none" anchor="ctr"/>
      <a:lstStyle>
        <a:defPPr algn="ctr">
          <a:spcBef>
            <a:spcPct val="50000"/>
          </a:spcBef>
          <a:defRPr sz="1200" dirty="0" smtClean="0">
            <a:solidFill>
              <a:schemeClr val="tx1"/>
            </a:solidFill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仿宋_GB2312" panose="02010609030101010101" pitchFamily="49" charset="-122"/>
            <a:ea typeface="仿宋_GB2312" panose="02010609030101010101" pitchFamily="49" charset="-122"/>
          </a:defRPr>
        </a:defPPr>
      </a:lstStyle>
    </a:lnDef>
    <a:txDef>
      <a:spPr bwMode="auto">
        <a:noFill/>
        <a:ln w="12700" algn="ctr">
          <a:noFill/>
          <a:miter lim="800000"/>
        </a:ln>
      </a:spPr>
      <a:bodyPr/>
      <a:lstStyle>
        <a:defPPr marL="84455" indent="182880" algn="l">
          <a:spcBef>
            <a:spcPct val="50000"/>
          </a:spcBef>
          <a:buClr>
            <a:srgbClr val="003366"/>
          </a:buClr>
          <a:buFont typeface="Wingdings" panose="05000000000000000000" pitchFamily="2" charset="2"/>
          <a:buChar char="n"/>
          <a:defRPr sz="1200" b="1" dirty="0">
            <a:latin typeface="宋体" panose="02010600030101010101" pitchFamily="2" charset="-122"/>
            <a:ea typeface="宋体" panose="02010600030101010101" pitchFamily="2" charset="-122"/>
          </a:defRPr>
        </a:defPPr>
      </a:lstStyle>
    </a:txDef>
  </a:objectDefaults>
  <a:extraClrSchemeLst>
    <a:extraClrScheme>
      <a:clrScheme name="培训模板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培训模板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培训模板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培训模板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新疆德坤建材有限责任公司管控体系设计报告</Template>
  <TotalTime>3</TotalTime>
  <Words>89</Words>
  <Application>Microsoft Office PowerPoint</Application>
  <PresentationFormat>A4 纸张(210x297 毫米)</PresentationFormat>
  <Paragraphs>20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Monotype Sorts</vt:lpstr>
      <vt:lpstr>仿宋_GB2312</vt:lpstr>
      <vt:lpstr>黑体</vt:lpstr>
      <vt:lpstr>楷体</vt:lpstr>
      <vt:lpstr>楷体_GB2312</vt:lpstr>
      <vt:lpstr>宋体</vt:lpstr>
      <vt:lpstr>微软雅黑</vt:lpstr>
      <vt:lpstr>Arial</vt:lpstr>
      <vt:lpstr>Times</vt:lpstr>
      <vt:lpstr>Times New Roman</vt:lpstr>
      <vt:lpstr>Wingdings</vt:lpstr>
      <vt:lpstr>Wingdings 2</vt:lpstr>
      <vt:lpstr>培训模板</vt:lpstr>
      <vt:lpstr>2_培训模板</vt:lpstr>
      <vt:lpstr> 应聘部门： 应聘岗位： 应聘人姓名：</vt:lpstr>
      <vt:lpstr>目录</vt:lpstr>
      <vt:lpstr>个人简介</vt:lpstr>
      <vt:lpstr>现所从事工作的自我评价</vt:lpstr>
      <vt:lpstr>对所竞聘岗位的认识</vt:lpstr>
      <vt:lpstr>对所竞聘岗位的个人优势</vt:lpstr>
      <vt:lpstr>能力素质及知识结构</vt:lpstr>
      <vt:lpstr>所获表彰</vt:lpstr>
      <vt:lpstr>自由发挥</vt:lpstr>
      <vt:lpstr>PowerPoint 演示文稿</vt:lpstr>
    </vt:vector>
  </TitlesOfParts>
  <Company>Allpku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北京大地高科地质勘查有限公司 应聘部门： 应聘岗位：</dc:title>
  <cp:lastModifiedBy>王 汨</cp:lastModifiedBy>
  <cp:revision>2636</cp:revision>
  <dcterms:created xsi:type="dcterms:W3CDTF">2004-07-30T15:11:12Z</dcterms:created>
  <dcterms:modified xsi:type="dcterms:W3CDTF">2021-12-19T02:28:17Z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2052-11.1.0.9192</vt:lpwstr>
  </property>
</Properties>
</file>